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301" r:id="rId3"/>
    <p:sldId id="306" r:id="rId4"/>
    <p:sldId id="305" r:id="rId5"/>
    <p:sldId id="309" r:id="rId6"/>
    <p:sldId id="311" r:id="rId7"/>
    <p:sldId id="312" r:id="rId8"/>
    <p:sldId id="313" r:id="rId9"/>
    <p:sldId id="314" r:id="rId10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1.wdp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8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14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1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21.png"/><Relationship Id="rId4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23.png"/><Relationship Id="rId4" Type="http://schemas.microsoft.com/office/2007/relationships/hdphoto" Target="../media/hdphoto1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4.ico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9A31A-7608-4B79-B5C7-9F01179B140A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97CBE-E4BC-451B-8C3A-C1CE6006B557}"/>
              </a:ext>
            </a:extLst>
          </p:cNvPr>
          <p:cNvSpPr/>
          <p:nvPr/>
        </p:nvSpPr>
        <p:spPr>
          <a:xfrm>
            <a:off x="-67010" y="217150"/>
            <a:ext cx="10058400" cy="10090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softEdge rad="1016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CB88C-4CF5-4D22-8871-C7098F67AC28}"/>
              </a:ext>
            </a:extLst>
          </p:cNvPr>
          <p:cNvSpPr txBox="1"/>
          <p:nvPr/>
        </p:nvSpPr>
        <p:spPr>
          <a:xfrm>
            <a:off x="0" y="152796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F9E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9713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A02B9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7D091-F865-43D2-938E-E8C9A5E932FD}"/>
              </a:ext>
            </a:extLst>
          </p:cNvPr>
          <p:cNvSpPr txBox="1"/>
          <p:nvPr/>
        </p:nvSpPr>
        <p:spPr>
          <a:xfrm>
            <a:off x="0" y="1161876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Workbook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FB9D84-D201-436C-B289-051BE42E4B45}"/>
              </a:ext>
            </a:extLst>
          </p:cNvPr>
          <p:cNvGrpSpPr/>
          <p:nvPr/>
        </p:nvGrpSpPr>
        <p:grpSpPr>
          <a:xfrm>
            <a:off x="-1" y="6026035"/>
            <a:ext cx="10058401" cy="1746365"/>
            <a:chOff x="-1" y="6026035"/>
            <a:chExt cx="10058401" cy="17463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12D310-0E0E-4F91-8EA7-5C906D720E06}"/>
                </a:ext>
              </a:extLst>
            </p:cNvPr>
            <p:cNvSpPr/>
            <p:nvPr/>
          </p:nvSpPr>
          <p:spPr>
            <a:xfrm>
              <a:off x="0" y="6026046"/>
              <a:ext cx="10058400" cy="17463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ABAB6D-F644-4856-A060-403ABAA60F77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0" y="6899223"/>
              <a:ext cx="10058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39339D-E6A5-42A2-8D84-934EC3EDC260}"/>
                </a:ext>
              </a:extLst>
            </p:cNvPr>
            <p:cNvGrpSpPr/>
            <p:nvPr/>
          </p:nvGrpSpPr>
          <p:grpSpPr>
            <a:xfrm>
              <a:off x="0" y="6026035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885D5CA-CEBA-4438-B704-1BCE956FAC7E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14C828-5BBA-40CD-BEFA-F0AFB33E3A68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731554-03E0-406A-9012-10F0336CEF4E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94D808-C8A1-4763-8730-459E10419DD6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FDDB1A-99A9-4B18-98F6-0774C9F723EA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CFF3FD-CEF2-4198-B018-D1B74BA9BA3C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A88C02-1E58-43EB-B2D4-55CCB25EDBDE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CFA050-7268-42BC-BFC4-E0A4C2941808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A82FE4-E5AF-40B2-8000-FF4417E2E47B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E9973B-645E-4145-ACEA-D5CFD01A6C04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J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j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EAD619-4374-4F9A-9493-EA2750C8B4A1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K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k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7B02C3-848A-4424-8691-9625B6C559FF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6DF80BB-C7BB-4A0B-B247-C392F16D4A0F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2EFEE9-EAED-4BAB-A6CC-A3ECFCF81F88}"/>
                </a:ext>
              </a:extLst>
            </p:cNvPr>
            <p:cNvGrpSpPr/>
            <p:nvPr/>
          </p:nvGrpSpPr>
          <p:grpSpPr>
            <a:xfrm>
              <a:off x="-1" y="6899209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97B985-B752-465E-96F6-C51BA96E8212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E59824-1327-4A14-8F41-843077E2FA0F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927F34-8BB2-4790-B556-B216133DDAC4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F5CA92-336A-4DE9-B927-FE5FB7442218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Q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q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0DFBFF-59A9-47D2-A04D-06A6F2DAD25D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DD5060-EB44-4BA7-9911-C851A37B265F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2BE9F5-81A7-4329-A8AE-AE6CA15B11EE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5B52D-6AF4-44F1-8306-737C73E40202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A99273-0C3A-481A-A67C-D21DE4679549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V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v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4221C2-2273-4822-BE26-61E25A810DEB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49E9F3-CF39-4331-84EF-94D5FA49084D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47E4123-BB76-4CE4-B160-649352CD6628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Y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1210473-931F-4E29-82EA-FCF280A8F675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Z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CF409D-5EC1-4518-A460-798B5D27A29E}"/>
              </a:ext>
            </a:extLst>
          </p:cNvPr>
          <p:cNvGrpSpPr/>
          <p:nvPr/>
        </p:nvGrpSpPr>
        <p:grpSpPr>
          <a:xfrm>
            <a:off x="413235" y="2003470"/>
            <a:ext cx="2795715" cy="3363323"/>
            <a:chOff x="3211595" y="710135"/>
            <a:chExt cx="3632277" cy="43697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6FD7DE-B43C-45B3-83CA-E203E6C3B923}"/>
                </a:ext>
              </a:extLst>
            </p:cNvPr>
            <p:cNvGrpSpPr/>
            <p:nvPr/>
          </p:nvGrpSpPr>
          <p:grpSpPr>
            <a:xfrm>
              <a:off x="3865684" y="4305165"/>
              <a:ext cx="2324100" cy="774700"/>
              <a:chOff x="3865684" y="4298285"/>
              <a:chExt cx="2324100" cy="7747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8BC367-601F-44AF-A44C-1DE65345A9F5}"/>
                  </a:ext>
                </a:extLst>
              </p:cNvPr>
              <p:cNvSpPr/>
              <p:nvPr/>
            </p:nvSpPr>
            <p:spPr>
              <a:xfrm>
                <a:off x="38656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6344B3A-1436-40BE-A5D2-30A5E83E85A2}"/>
                  </a:ext>
                </a:extLst>
              </p:cNvPr>
              <p:cNvSpPr/>
              <p:nvPr/>
            </p:nvSpPr>
            <p:spPr>
              <a:xfrm>
                <a:off x="46403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FBCBE1-DEC4-4447-A9D8-D62BE27A29F8}"/>
                  </a:ext>
                </a:extLst>
              </p:cNvPr>
              <p:cNvSpPr/>
              <p:nvPr/>
            </p:nvSpPr>
            <p:spPr>
              <a:xfrm>
                <a:off x="54150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D72AE5-8D2B-4A13-A2A3-C43B4116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00" b="97500" l="10000" r="96125">
                          <a14:foregroundMark x1="31000" y1="8375" x2="31000" y2="8375"/>
                          <a14:foregroundMark x1="27125" y1="8875" x2="27125" y2="10125"/>
                          <a14:foregroundMark x1="92125" y1="60125" x2="89000" y2="58750"/>
                          <a14:foregroundMark x1="31000" y1="73375" x2="31000" y2="73375"/>
                          <a14:foregroundMark x1="32375" y1="74375" x2="32375" y2="74375"/>
                          <a14:foregroundMark x1="35125" y1="75250" x2="35125" y2="75250"/>
                          <a14:foregroundMark x1="27375" y1="7625" x2="27750" y2="9500"/>
                          <a14:foregroundMark x1="31000" y1="6500" x2="31000" y2="9875"/>
                          <a14:foregroundMark x1="31000" y1="10000" x2="31000" y2="10250"/>
                          <a14:foregroundMark x1="54250" y1="93500" x2="58125" y2="89125"/>
                          <a14:foregroundMark x1="50875" y1="97500" x2="50875" y2="97500"/>
                          <a14:foregroundMark x1="60625" y1="92625" x2="59875" y2="91750"/>
                          <a14:foregroundMark x1="59125" y1="90250" x2="59750" y2="88875"/>
                          <a14:foregroundMark x1="60875" y1="88625" x2="58875" y2="88000"/>
                          <a14:foregroundMark x1="61750" y1="88500" x2="61750" y2="88500"/>
                          <a14:foregroundMark x1="62750" y1="88125" x2="62125" y2="88000"/>
                          <a14:foregroundMark x1="55750" y1="87625" x2="55750" y2="87625"/>
                          <a14:foregroundMark x1="56000" y1="87125" x2="56000" y2="87125"/>
                          <a14:foregroundMark x1="48875" y1="86625" x2="48875" y2="86625"/>
                          <a14:foregroundMark x1="45250" y1="86125" x2="45250" y2="86125"/>
                          <a14:foregroundMark x1="43500" y1="86875" x2="43500" y2="86875"/>
                          <a14:foregroundMark x1="56875" y1="89250" x2="56875" y2="89250"/>
                          <a14:foregroundMark x1="57750" y1="88000" x2="57750" y2="88000"/>
                          <a14:foregroundMark x1="59375" y1="85500" x2="59375" y2="85500"/>
                          <a14:foregroundMark x1="58375" y1="87125" x2="58375" y2="87125"/>
                          <a14:foregroundMark x1="59125" y1="85875" x2="59125" y2="85875"/>
                          <a14:foregroundMark x1="60125" y1="83375" x2="60125" y2="83375"/>
                          <a14:foregroundMark x1="59875" y1="84875" x2="59875" y2="84875"/>
                          <a14:foregroundMark x1="54250" y1="90125" x2="54250" y2="90125"/>
                          <a14:foregroundMark x1="52500" y1="90250" x2="52375" y2="90250"/>
                          <a14:foregroundMark x1="59625" y1="85000" x2="59625" y2="85000"/>
                          <a14:foregroundMark x1="53625" y1="90375" x2="53625" y2="90375"/>
                          <a14:foregroundMark x1="56000" y1="89625" x2="56000" y2="89625"/>
                          <a14:foregroundMark x1="56750" y1="89000" x2="56750" y2="89000"/>
                          <a14:foregroundMark x1="95750" y1="63375" x2="95250" y2="63375"/>
                          <a14:foregroundMark x1="96125" y1="63000" x2="96125" y2="63000"/>
                          <a14:foregroundMark x1="96125" y1="63000" x2="93375" y2="61875"/>
                          <a14:backgroundMark x1="46375" y1="82875" x2="33250" y2="82375"/>
                          <a14:backgroundMark x1="33250" y1="82375" x2="33250" y2="82375"/>
                          <a14:backgroundMark x1="57618" y1="84875" x2="57500" y2="85375"/>
                          <a14:backgroundMark x1="58000" y1="83250" x2="57618" y2="84875"/>
                          <a14:backgroundMark x1="53250" y1="89000" x2="53250" y2="89000"/>
                          <a14:backgroundMark x1="51125" y1="89125" x2="51125" y2="89125"/>
                          <a14:backgroundMark x1="68375" y1="86375" x2="75000" y2="76375"/>
                          <a14:backgroundMark x1="75000" y1="76375" x2="75125" y2="75125"/>
                          <a14:backgroundMark x1="51125" y1="94125" x2="48500" y2="95375"/>
                          <a14:backgroundMark x1="42625" y1="92875" x2="42625" y2="92875"/>
                          <a14:backgroundMark x1="43625" y1="92750" x2="43625" y2="92750"/>
                          <a14:backgroundMark x1="44125" y1="92375" x2="44125" y2="92375"/>
                          <a14:backgroundMark x1="52250" y1="89125" x2="52250" y2="89125"/>
                          <a14:backgroundMark x1="52000" y1="89000" x2="52875" y2="89000"/>
                          <a14:backgroundMark x1="54000" y1="89000" x2="54000" y2="89000"/>
                          <a14:backgroundMark x1="56500" y1="88250" x2="56500" y2="88250"/>
                          <a14:backgroundMark x1="55875" y1="88625" x2="55875" y2="88625"/>
                          <a14:backgroundMark x1="55250" y1="88750" x2="55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1595" y="710135"/>
              <a:ext cx="3632277" cy="363227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943FE3-CFC5-467C-BACC-0463397AFEC8}"/>
              </a:ext>
            </a:extLst>
          </p:cNvPr>
          <p:cNvGrpSpPr/>
          <p:nvPr/>
        </p:nvGrpSpPr>
        <p:grpSpPr>
          <a:xfrm>
            <a:off x="3579668" y="1877121"/>
            <a:ext cx="3363323" cy="3489672"/>
            <a:chOff x="2790999" y="435299"/>
            <a:chExt cx="4476402" cy="464456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6B7F9DA-201C-4AA0-A10C-FE1AF0B44A41}"/>
                </a:ext>
              </a:extLst>
            </p:cNvPr>
            <p:cNvGrpSpPr/>
            <p:nvPr/>
          </p:nvGrpSpPr>
          <p:grpSpPr>
            <a:xfrm>
              <a:off x="3865684" y="4305165"/>
              <a:ext cx="2324100" cy="774700"/>
              <a:chOff x="3865684" y="4298285"/>
              <a:chExt cx="2324100" cy="7747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613D7CD-D9A7-4178-9ED8-F2507BC2F670}"/>
                  </a:ext>
                </a:extLst>
              </p:cNvPr>
              <p:cNvSpPr/>
              <p:nvPr/>
            </p:nvSpPr>
            <p:spPr>
              <a:xfrm>
                <a:off x="38656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83D0185-6CBE-4C51-9A0F-28C019C1F098}"/>
                  </a:ext>
                </a:extLst>
              </p:cNvPr>
              <p:cNvSpPr/>
              <p:nvPr/>
            </p:nvSpPr>
            <p:spPr>
              <a:xfrm>
                <a:off x="46403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A65B9E7-72BF-4A34-8264-88410AEB2F6D}"/>
                  </a:ext>
                </a:extLst>
              </p:cNvPr>
              <p:cNvSpPr/>
              <p:nvPr/>
            </p:nvSpPr>
            <p:spPr>
              <a:xfrm>
                <a:off x="54150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09A5A60-4A4B-4153-A218-C5C4A3144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8750" y1="81000" x2="38750" y2="81000"/>
                          <a14:foregroundMark x1="52625" y1="83625" x2="52625" y2="83625"/>
                          <a14:foregroundMark x1="50250" y1="83875" x2="50250" y2="83875"/>
                          <a14:foregroundMark x1="62000" y1="81750" x2="62000" y2="81750"/>
                          <a14:foregroundMark x1="64000" y1="80625" x2="59750" y2="82375"/>
                          <a14:foregroundMark x1="60625" y1="82250" x2="60625" y2="82250"/>
                          <a14:foregroundMark x1="61500" y1="81875" x2="61500" y2="81875"/>
                          <a14:foregroundMark x1="62750" y1="81625" x2="62750" y2="81625"/>
                          <a14:foregroundMark x1="38125" y1="81625" x2="38125" y2="81625"/>
                          <a14:foregroundMark x1="37125" y1="81250" x2="37125" y2="81250"/>
                          <a14:foregroundMark x1="37125" y1="81250" x2="37125" y2="81250"/>
                          <a14:foregroundMark x1="39375" y1="82125" x2="39375" y2="82125"/>
                          <a14:backgroundMark x1="28125" y1="83375" x2="40375" y2="87750"/>
                          <a14:backgroundMark x1="40375" y1="87750" x2="66125" y2="89000"/>
                          <a14:backgroundMark x1="66125" y1="89000" x2="73750" y2="83125"/>
                          <a14:backgroundMark x1="57750" y1="85125" x2="57750" y2="85125"/>
                          <a14:backgroundMark x1="58625" y1="84875" x2="58625" y2="84875"/>
                          <a14:backgroundMark x1="42250" y1="85375" x2="42250" y2="85375"/>
                          <a14:backgroundMark x1="42250" y1="84375" x2="42250" y2="84375"/>
                          <a14:backgroundMark x1="44375" y1="84750" x2="44375" y2="84750"/>
                          <a14:backgroundMark x1="44500" y1="84375" x2="44500" y2="84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0999" y="435299"/>
              <a:ext cx="4476402" cy="44764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DB73D-3D06-49A9-A695-1505B5825B23}"/>
              </a:ext>
            </a:extLst>
          </p:cNvPr>
          <p:cNvGrpSpPr/>
          <p:nvPr/>
        </p:nvGrpSpPr>
        <p:grpSpPr>
          <a:xfrm>
            <a:off x="7152806" y="2170956"/>
            <a:ext cx="2716293" cy="3195837"/>
            <a:chOff x="3252723" y="805167"/>
            <a:chExt cx="3633268" cy="4274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84F875D-A426-474C-B065-815D8A05F77B}"/>
                </a:ext>
              </a:extLst>
            </p:cNvPr>
            <p:cNvGrpSpPr/>
            <p:nvPr/>
          </p:nvGrpSpPr>
          <p:grpSpPr>
            <a:xfrm>
              <a:off x="3865684" y="4305165"/>
              <a:ext cx="2324100" cy="774700"/>
              <a:chOff x="3865684" y="4298285"/>
              <a:chExt cx="2324100" cy="7747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A0100A5-B3CE-4CDF-8FE4-9181467CF48D}"/>
                  </a:ext>
                </a:extLst>
              </p:cNvPr>
              <p:cNvSpPr/>
              <p:nvPr/>
            </p:nvSpPr>
            <p:spPr>
              <a:xfrm>
                <a:off x="38656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B72F134-2606-4CA0-942B-27AD8F0F5AFD}"/>
                  </a:ext>
                </a:extLst>
              </p:cNvPr>
              <p:cNvSpPr/>
              <p:nvPr/>
            </p:nvSpPr>
            <p:spPr>
              <a:xfrm>
                <a:off x="46403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E19313-3BE3-4A1D-B52E-5B5DEDB9B388}"/>
                  </a:ext>
                </a:extLst>
              </p:cNvPr>
              <p:cNvSpPr/>
              <p:nvPr/>
            </p:nvSpPr>
            <p:spPr>
              <a:xfrm>
                <a:off x="54150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F5C045A-652A-4CF1-BC78-DB603D31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250" y1="55250" x2="40875" y2="39500"/>
                          <a14:foregroundMark x1="40875" y1="39500" x2="40875" y2="39500"/>
                          <a14:foregroundMark x1="36750" y1="45125" x2="40625" y2="53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52723" y="805167"/>
              <a:ext cx="3633268" cy="3633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59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353EB6-50F2-452F-BDB4-BEAE43BE733F}"/>
              </a:ext>
            </a:extLst>
          </p:cNvPr>
          <p:cNvSpPr/>
          <p:nvPr/>
        </p:nvSpPr>
        <p:spPr>
          <a:xfrm>
            <a:off x="0" y="6026046"/>
            <a:ext cx="10058400" cy="17463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BA8D0-CB27-4604-8757-348163C71279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0" y="6899223"/>
            <a:ext cx="1005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47B20-CEBB-43E8-BC0D-C2C1FD7BC51B}"/>
              </a:ext>
            </a:extLst>
          </p:cNvPr>
          <p:cNvGrpSpPr/>
          <p:nvPr/>
        </p:nvGrpSpPr>
        <p:grpSpPr>
          <a:xfrm>
            <a:off x="0" y="6026035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0BD84-D4C4-48CD-B70E-739EAF3D8858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FD63D1-BA43-4164-B80E-26986EACD7D9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F0FA4F-D1E3-4A74-BC00-D91A66FE3C7B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FB24F3-540E-40F9-B682-DF11964EF678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FF553D-CD40-47AC-B105-51863DFDFE9C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43EC37-0E66-4D29-BA1C-6A0F8ECDAE86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1F14ED-2E3F-460B-9F41-FB415BFBD15B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5C2D2-6806-4EB3-B2A3-AD2A0910AE4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CDE485-D04C-443E-A46A-0367B8BB2394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F2270-1B66-4458-B099-AB1E2F53617F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3DA7F0-11F9-40A9-BB51-49F19EC32E7B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97920B-D35A-4593-9BCC-945CEF265A0F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9EE838-4BAE-46BF-9E40-733BC2042D4A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9B6B46-954F-45E8-8991-780031E1510D}"/>
              </a:ext>
            </a:extLst>
          </p:cNvPr>
          <p:cNvGrpSpPr/>
          <p:nvPr/>
        </p:nvGrpSpPr>
        <p:grpSpPr>
          <a:xfrm>
            <a:off x="-1" y="6899209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08F8D9-261B-4598-8FA4-03246BB536AF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6EE8E6-F8BB-48A2-93D4-ECC948A22F50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0B7332-6A30-4F27-BDD5-3EB96BF0C831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692F14-48EB-4707-8F42-C36C6605CCC5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1C3C7D-CC9E-4F8B-AE90-4550A9BA8DBF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DBCBD59-2201-4020-91C7-02E928CDCE75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A3F3AC-0950-4F1B-82FC-7C5EC08D26AC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63A223F-20D4-4B22-B894-D487EEB733D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8E4CEA-3747-43C1-ADA6-36F6F9D2100D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3C5E7-A446-4602-ABA4-4797DB9B6B12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1726D4-B2CC-485C-8EB0-29B39A47439C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84DBFC-B090-4E74-B045-EE208D93C508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EA536C-4DDF-4B07-BEE2-CE98D08C3443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10223-C988-4AB7-A0AA-0997BFA4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0" b="97375" l="10000" r="90000">
                        <a14:foregroundMark x1="85250" y1="12000" x2="76875" y2="8125"/>
                        <a14:foregroundMark x1="77875" y1="4250" x2="82250" y2="6625"/>
                        <a14:foregroundMark x1="53750" y1="46250" x2="16250" y2="97375"/>
                        <a14:foregroundMark x1="19250" y1="88750" x2="19250" y2="89875"/>
                        <a14:foregroundMark x1="19375" y1="88125" x2="18125" y2="92125"/>
                        <a14:foregroundMark x1="19500" y1="88000" x2="20375" y2="86000"/>
                        <a14:foregroundMark x1="16375" y1="94750" x2="16750" y2="96875"/>
                        <a14:foregroundMark x1="78375" y1="28875" x2="80875" y2="25375"/>
                        <a14:foregroundMark x1="71625" y1="37250" x2="72625" y2="34625"/>
                        <a14:backgroundMark x1="16750" y1="67000" x2="52000" y2="12125"/>
                        <a14:backgroundMark x1="59625" y1="11375" x2="49250" y2="23625"/>
                        <a14:backgroundMark x1="42000" y1="44500" x2="49000" y2="31500"/>
                        <a14:backgroundMark x1="24375" y1="71500" x2="28125" y2="65000"/>
                        <a14:backgroundMark x1="88250" y1="23875" x2="71875" y2="58000"/>
                        <a14:backgroundMark x1="71875" y1="58000" x2="63500" y2="70875"/>
                        <a14:backgroundMark x1="75000" y1="43750" x2="52500" y2="83000"/>
                        <a14:backgroundMark x1="48000" y1="77500" x2="66250" y2="52125"/>
                        <a14:backgroundMark x1="73250" y1="41250" x2="60000" y2="60125"/>
                        <a14:backgroundMark x1="65250" y1="47250" x2="51375" y2="71625"/>
                        <a14:backgroundMark x1="51375" y1="71625" x2="51375" y2="71875"/>
                        <a14:backgroundMark x1="56000" y1="61875" x2="43750" y2="78750"/>
                        <a14:backgroundMark x1="43125" y1="75250" x2="43125" y2="75250"/>
                        <a14:backgroundMark x1="48875" y1="69000" x2="51375" y2="65000"/>
                        <a14:backgroundMark x1="51750" y1="63625" x2="46750" y2="72750"/>
                        <a14:backgroundMark x1="46750" y1="72750" x2="46375" y2="73125"/>
                        <a14:backgroundMark x1="50125" y1="66625" x2="44875" y2="73250"/>
                        <a14:backgroundMark x1="42875" y1="75125" x2="42875" y2="75125"/>
                        <a14:backgroundMark x1="41375" y1="78375" x2="48125" y2="70500"/>
                        <a14:backgroundMark x1="43125" y1="75500" x2="40000" y2="79250"/>
                        <a14:backgroundMark x1="40000" y1="79250" x2="45125" y2="73000"/>
                        <a14:backgroundMark x1="42875" y1="74875" x2="40375" y2="78000"/>
                        <a14:backgroundMark x1="51125" y1="64875" x2="47125" y2="70000"/>
                        <a14:backgroundMark x1="48875" y1="67125" x2="46000" y2="71000"/>
                        <a14:backgroundMark x1="82250" y1="27500" x2="83375" y2="2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543" y="1689394"/>
            <a:ext cx="2781144" cy="278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481065" y="4613319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3D4F10F-D023-4E95-AF4E-04AACF2EA894}"/>
              </a:ext>
            </a:extLst>
          </p:cNvPr>
          <p:cNvSpPr txBox="1"/>
          <p:nvPr/>
        </p:nvSpPr>
        <p:spPr>
          <a:xfrm rot="19181013">
            <a:off x="2756734" y="526215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610DB3-40CA-40F7-9F15-9B00E12F1581}"/>
              </a:ext>
            </a:extLst>
          </p:cNvPr>
          <p:cNvGrpSpPr/>
          <p:nvPr/>
        </p:nvGrpSpPr>
        <p:grpSpPr>
          <a:xfrm>
            <a:off x="6192884" y="4619003"/>
            <a:ext cx="2324100" cy="774700"/>
            <a:chOff x="3865684" y="4298285"/>
            <a:chExt cx="2324100" cy="7747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85A4D7-B80F-451C-B1FB-EF141CE37944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09161BE-8EC7-4E71-A1DD-ADE10107A42B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C85482-6B99-41E3-A73C-D571F51AE00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3A7E64F0-C555-4B74-AF67-ADC67E2D0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50" y1="55250" x2="40875" y2="39500"/>
                        <a14:foregroundMark x1="40875" y1="39500" x2="40875" y2="39500"/>
                        <a14:foregroundMark x1="36750" y1="45125" x2="40625" y2="5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952" y="1577061"/>
            <a:ext cx="3175211" cy="31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353EB6-50F2-452F-BDB4-BEAE43BE733F}"/>
              </a:ext>
            </a:extLst>
          </p:cNvPr>
          <p:cNvSpPr/>
          <p:nvPr/>
        </p:nvSpPr>
        <p:spPr>
          <a:xfrm>
            <a:off x="0" y="6026046"/>
            <a:ext cx="10058400" cy="17463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BA8D0-CB27-4604-8757-348163C71279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0" y="6899223"/>
            <a:ext cx="1005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47B20-CEBB-43E8-BC0D-C2C1FD7BC51B}"/>
              </a:ext>
            </a:extLst>
          </p:cNvPr>
          <p:cNvGrpSpPr/>
          <p:nvPr/>
        </p:nvGrpSpPr>
        <p:grpSpPr>
          <a:xfrm>
            <a:off x="0" y="6026035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0BD84-D4C4-48CD-B70E-739EAF3D8858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FD63D1-BA43-4164-B80E-26986EACD7D9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F0FA4F-D1E3-4A74-BC00-D91A66FE3C7B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FB24F3-540E-40F9-B682-DF11964EF678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FF553D-CD40-47AC-B105-51863DFDFE9C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43EC37-0E66-4D29-BA1C-6A0F8ECDAE86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1F14ED-2E3F-460B-9F41-FB415BFBD15B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5C2D2-6806-4EB3-B2A3-AD2A0910AE4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CDE485-D04C-443E-A46A-0367B8BB2394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F2270-1B66-4458-B099-AB1E2F53617F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3DA7F0-11F9-40A9-BB51-49F19EC32E7B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97920B-D35A-4593-9BCC-945CEF265A0F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9EE838-4BAE-46BF-9E40-733BC2042D4A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9B6B46-954F-45E8-8991-780031E1510D}"/>
              </a:ext>
            </a:extLst>
          </p:cNvPr>
          <p:cNvGrpSpPr/>
          <p:nvPr/>
        </p:nvGrpSpPr>
        <p:grpSpPr>
          <a:xfrm>
            <a:off x="-1" y="6899209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08F8D9-261B-4598-8FA4-03246BB536AF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6EE8E6-F8BB-48A2-93D4-ECC948A22F50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0B7332-6A30-4F27-BDD5-3EB96BF0C831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692F14-48EB-4707-8F42-C36C6605CCC5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1C3C7D-CC9E-4F8B-AE90-4550A9BA8DBF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DBCBD59-2201-4020-91C7-02E928CDCE75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A3F3AC-0950-4F1B-82FC-7C5EC08D26AC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63A223F-20D4-4B22-B894-D487EEB733D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8E4CEA-3747-43C1-ADA6-36F6F9D2100D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3C5E7-A446-4602-ABA4-4797DB9B6B12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1726D4-B2CC-485C-8EB0-29B39A47439C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84DBFC-B090-4E74-B045-EE208D93C508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EA536C-4DDF-4B07-BEE2-CE98D08C3443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D0591-71BC-40A3-AD3D-4F99261D6965}"/>
              </a:ext>
            </a:extLst>
          </p:cNvPr>
          <p:cNvGrpSpPr/>
          <p:nvPr/>
        </p:nvGrpSpPr>
        <p:grpSpPr>
          <a:xfrm>
            <a:off x="734122" y="944733"/>
            <a:ext cx="3947813" cy="4182985"/>
            <a:chOff x="572407" y="952789"/>
            <a:chExt cx="3947813" cy="41829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3ADB20-EAFA-41F5-8175-0194E8FECEE1}"/>
                </a:ext>
              </a:extLst>
            </p:cNvPr>
            <p:cNvGrpSpPr/>
            <p:nvPr/>
          </p:nvGrpSpPr>
          <p:grpSpPr>
            <a:xfrm>
              <a:off x="1348779" y="4361074"/>
              <a:ext cx="2324100" cy="774700"/>
              <a:chOff x="3865684" y="4298285"/>
              <a:chExt cx="2324100" cy="7747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3DABC2-0194-4646-A844-3061F2C1C683}"/>
                  </a:ext>
                </a:extLst>
              </p:cNvPr>
              <p:cNvSpPr/>
              <p:nvPr/>
            </p:nvSpPr>
            <p:spPr>
              <a:xfrm>
                <a:off x="38656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D4C4DDE-ADE4-4545-A43F-79F38E6A7A22}"/>
                  </a:ext>
                </a:extLst>
              </p:cNvPr>
              <p:cNvSpPr/>
              <p:nvPr/>
            </p:nvSpPr>
            <p:spPr>
              <a:xfrm>
                <a:off x="46403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422C100-E029-421B-8ABB-6C5C945B9B83}"/>
                  </a:ext>
                </a:extLst>
              </p:cNvPr>
              <p:cNvSpPr/>
              <p:nvPr/>
            </p:nvSpPr>
            <p:spPr>
              <a:xfrm>
                <a:off x="54150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D80A26-D7B1-4F23-B80A-8D8A7ECC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750" y1="81000" x2="38750" y2="81000"/>
                          <a14:foregroundMark x1="52625" y1="83625" x2="52625" y2="83625"/>
                          <a14:foregroundMark x1="50250" y1="83875" x2="50250" y2="83875"/>
                          <a14:foregroundMark x1="62000" y1="81750" x2="62000" y2="81750"/>
                          <a14:foregroundMark x1="64000" y1="80625" x2="59750" y2="82375"/>
                          <a14:foregroundMark x1="60625" y1="82250" x2="60625" y2="82250"/>
                          <a14:foregroundMark x1="61500" y1="81875" x2="61500" y2="81875"/>
                          <a14:foregroundMark x1="62750" y1="81625" x2="62750" y2="81625"/>
                          <a14:foregroundMark x1="38125" y1="81625" x2="38125" y2="81625"/>
                          <a14:foregroundMark x1="37125" y1="81250" x2="37125" y2="81250"/>
                          <a14:foregroundMark x1="37125" y1="81250" x2="37125" y2="81250"/>
                          <a14:foregroundMark x1="39375" y1="82125" x2="39375" y2="82125"/>
                          <a14:backgroundMark x1="28125" y1="83375" x2="40375" y2="87750"/>
                          <a14:backgroundMark x1="40375" y1="87750" x2="66125" y2="89000"/>
                          <a14:backgroundMark x1="66125" y1="89000" x2="73750" y2="83125"/>
                          <a14:backgroundMark x1="57750" y1="85125" x2="57750" y2="85125"/>
                          <a14:backgroundMark x1="58625" y1="84875" x2="58625" y2="84875"/>
                          <a14:backgroundMark x1="42250" y1="85375" x2="42250" y2="85375"/>
                          <a14:backgroundMark x1="42250" y1="84375" x2="42250" y2="84375"/>
                          <a14:backgroundMark x1="44375" y1="84750" x2="44375" y2="84750"/>
                          <a14:backgroundMark x1="44500" y1="84375" x2="44500" y2="84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407" y="952789"/>
              <a:ext cx="3947813" cy="39478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969A3A-B92C-4EC8-AF9C-56205B224EB2}"/>
              </a:ext>
            </a:extLst>
          </p:cNvPr>
          <p:cNvGrpSpPr/>
          <p:nvPr/>
        </p:nvGrpSpPr>
        <p:grpSpPr>
          <a:xfrm>
            <a:off x="5802922" y="1781698"/>
            <a:ext cx="3067261" cy="3346020"/>
            <a:chOff x="6217415" y="1781698"/>
            <a:chExt cx="3067261" cy="334602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254E282-0180-423E-9A7D-41971BA3F010}"/>
                </a:ext>
              </a:extLst>
            </p:cNvPr>
            <p:cNvGrpSpPr/>
            <p:nvPr/>
          </p:nvGrpSpPr>
          <p:grpSpPr>
            <a:xfrm>
              <a:off x="6601347" y="4353018"/>
              <a:ext cx="2324100" cy="774700"/>
              <a:chOff x="3865684" y="4298285"/>
              <a:chExt cx="2324100" cy="7747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5EC22A6-1E92-4706-BF62-41E3C244E4B0}"/>
                  </a:ext>
                </a:extLst>
              </p:cNvPr>
              <p:cNvSpPr/>
              <p:nvPr/>
            </p:nvSpPr>
            <p:spPr>
              <a:xfrm>
                <a:off x="38656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A9B5AB4-1341-4205-B50B-E5B4B59D2B98}"/>
                  </a:ext>
                </a:extLst>
              </p:cNvPr>
              <p:cNvSpPr/>
              <p:nvPr/>
            </p:nvSpPr>
            <p:spPr>
              <a:xfrm>
                <a:off x="46403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3A09A9C-95A0-4F4B-A357-F7957F2AD76F}"/>
                  </a:ext>
                </a:extLst>
              </p:cNvPr>
              <p:cNvSpPr/>
              <p:nvPr/>
            </p:nvSpPr>
            <p:spPr>
              <a:xfrm>
                <a:off x="5415084" y="4298285"/>
                <a:ext cx="774700" cy="774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0119365-C895-4CDC-B2DE-D4AABCD4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875" r="91500">
                          <a14:foregroundMark x1="40625" y1="23250" x2="40625" y2="23250"/>
                          <a14:foregroundMark x1="24250" y1="22750" x2="24250" y2="22750"/>
                          <a14:foregroundMark x1="22500" y1="28000" x2="22500" y2="28000"/>
                          <a14:foregroundMark x1="22125" y1="25125" x2="22125" y2="25125"/>
                          <a14:foregroundMark x1="23125" y1="29875" x2="23125" y2="29875"/>
                          <a14:foregroundMark x1="35875" y1="29875" x2="35875" y2="29875"/>
                          <a14:foregroundMark x1="35500" y1="35375" x2="35500" y2="35375"/>
                          <a14:foregroundMark x1="23625" y1="30750" x2="23625" y2="30750"/>
                          <a14:foregroundMark x1="33750" y1="68875" x2="33750" y2="68875"/>
                          <a14:foregroundMark x1="39375" y1="65000" x2="39375" y2="65000"/>
                          <a14:foregroundMark x1="31125" y1="71125" x2="31125" y2="71125"/>
                          <a14:foregroundMark x1="30750" y1="71750" x2="30750" y2="71750"/>
                          <a14:foregroundMark x1="31750" y1="70500" x2="31750" y2="70500"/>
                          <a14:foregroundMark x1="91375" y1="56375" x2="91500" y2="55625"/>
                          <a14:foregroundMark x1="79875" y1="39750" x2="79875" y2="39750"/>
                          <a14:foregroundMark x1="86250" y1="40125" x2="86250" y2="40125"/>
                          <a14:foregroundMark x1="83000" y1="38625" x2="83000" y2="38625"/>
                          <a14:foregroundMark x1="82000" y1="38250" x2="82000" y2="38250"/>
                          <a14:foregroundMark x1="66125" y1="43000" x2="66125" y2="43000"/>
                          <a14:foregroundMark x1="12500" y1="38000" x2="12500" y2="38000"/>
                          <a14:foregroundMark x1="9875" y1="44875" x2="9875" y2="44875"/>
                          <a14:foregroundMark x1="46875" y1="33000" x2="46875" y2="33000"/>
                          <a14:foregroundMark x1="46125" y1="35000" x2="46125" y2="35000"/>
                          <a14:foregroundMark x1="45625" y1="35625" x2="45625" y2="35625"/>
                          <a14:foregroundMark x1="46250" y1="34375" x2="46250" y2="34375"/>
                          <a14:foregroundMark x1="47625" y1="32000" x2="47875" y2="31625"/>
                          <a14:foregroundMark x1="48000" y1="31125" x2="48000" y2="31125"/>
                          <a14:foregroundMark x1="46000" y1="35125" x2="46000" y2="35125"/>
                          <a14:foregroundMark x1="45625" y1="35125" x2="45625" y2="35125"/>
                          <a14:backgroundMark x1="28250" y1="80625" x2="34750" y2="73000"/>
                          <a14:backgroundMark x1="28750" y1="76750" x2="18250" y2="74000"/>
                          <a14:backgroundMark x1="47000" y1="77750" x2="53750" y2="71125"/>
                          <a14:backgroundMark x1="75500" y1="78000" x2="73625" y2="72625"/>
                          <a14:backgroundMark x1="63750" y1="72000" x2="63375" y2="75250"/>
                          <a14:backgroundMark x1="65250" y1="77375" x2="65250" y2="77375"/>
                          <a14:backgroundMark x1="65250" y1="77000" x2="65250" y2="77000"/>
                          <a14:backgroundMark x1="68250" y1="77000" x2="68250" y2="77000"/>
                          <a14:backgroundMark x1="67750" y1="77000" x2="67750" y2="77000"/>
                          <a14:backgroundMark x1="66875" y1="77000" x2="66875" y2="77000"/>
                          <a14:backgroundMark x1="68500" y1="95875" x2="75125" y2="74250"/>
                          <a14:backgroundMark x1="75250" y1="74375" x2="84250" y2="71625"/>
                          <a14:backgroundMark x1="43875" y1="72500" x2="43500" y2="72500"/>
                          <a14:backgroundMark x1="58625" y1="78750" x2="56250" y2="72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7415" y="1781698"/>
              <a:ext cx="3067261" cy="306726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6069A1A-1817-47D3-B4C4-D9136265E3C4}"/>
              </a:ext>
            </a:extLst>
          </p:cNvPr>
          <p:cNvSpPr txBox="1"/>
          <p:nvPr/>
        </p:nvSpPr>
        <p:spPr>
          <a:xfrm rot="19181013">
            <a:off x="4987488" y="5285622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3014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353EB6-50F2-452F-BDB4-BEAE43BE733F}"/>
              </a:ext>
            </a:extLst>
          </p:cNvPr>
          <p:cNvSpPr/>
          <p:nvPr/>
        </p:nvSpPr>
        <p:spPr>
          <a:xfrm>
            <a:off x="0" y="6026046"/>
            <a:ext cx="10058400" cy="17463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BA8D0-CB27-4604-8757-348163C71279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0" y="6899223"/>
            <a:ext cx="1005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47B20-CEBB-43E8-BC0D-C2C1FD7BC51B}"/>
              </a:ext>
            </a:extLst>
          </p:cNvPr>
          <p:cNvGrpSpPr/>
          <p:nvPr/>
        </p:nvGrpSpPr>
        <p:grpSpPr>
          <a:xfrm>
            <a:off x="0" y="6026035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0BD84-D4C4-48CD-B70E-739EAF3D8858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FD63D1-BA43-4164-B80E-26986EACD7D9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F0FA4F-D1E3-4A74-BC00-D91A66FE3C7B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FB24F3-540E-40F9-B682-DF11964EF678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FF553D-CD40-47AC-B105-51863DFDFE9C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43EC37-0E66-4D29-BA1C-6A0F8ECDAE86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1F14ED-2E3F-460B-9F41-FB415BFBD15B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5C2D2-6806-4EB3-B2A3-AD2A0910AE4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CDE485-D04C-443E-A46A-0367B8BB2394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F2270-1B66-4458-B099-AB1E2F53617F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3DA7F0-11F9-40A9-BB51-49F19EC32E7B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97920B-D35A-4593-9BCC-945CEF265A0F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9EE838-4BAE-46BF-9E40-733BC2042D4A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9B6B46-954F-45E8-8991-780031E1510D}"/>
              </a:ext>
            </a:extLst>
          </p:cNvPr>
          <p:cNvGrpSpPr/>
          <p:nvPr/>
        </p:nvGrpSpPr>
        <p:grpSpPr>
          <a:xfrm>
            <a:off x="-1" y="6899209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08F8D9-261B-4598-8FA4-03246BB536AF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6EE8E6-F8BB-48A2-93D4-ECC948A22F50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0B7332-6A30-4F27-BDD5-3EB96BF0C831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692F14-48EB-4707-8F42-C36C6605CCC5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1C3C7D-CC9E-4F8B-AE90-4550A9BA8DBF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DBCBD59-2201-4020-91C7-02E928CDCE75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A3F3AC-0950-4F1B-82FC-7C5EC08D26AC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63A223F-20D4-4B22-B894-D487EEB733D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8E4CEA-3747-43C1-ADA6-36F6F9D2100D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3C5E7-A446-4602-ABA4-4797DB9B6B12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1726D4-B2CC-485C-8EB0-29B39A47439C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84DBFC-B090-4E74-B045-EE208D93C508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EA536C-4DDF-4B07-BEE2-CE98D08C3443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50285" y="4305165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52E9959-2F8C-4392-BABD-C7C15A3BB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1760" l="10000" r="90000">
                        <a14:foregroundMark x1="56250" y1="91386" x2="49250" y2="91386"/>
                        <a14:foregroundMark x1="45625" y1="38577" x2="46375" y2="30961"/>
                        <a14:foregroundMark x1="33750" y1="91760" x2="33750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29" y="873176"/>
            <a:ext cx="3554990" cy="355943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36BAEBF-40CB-4A83-B2B0-D3EF7C1C115B}"/>
              </a:ext>
            </a:extLst>
          </p:cNvPr>
          <p:cNvGrpSpPr/>
          <p:nvPr/>
        </p:nvGrpSpPr>
        <p:grpSpPr>
          <a:xfrm>
            <a:off x="6163238" y="4305165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DECD3C-3A6F-49A4-90C0-0AFE7FAD546A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B8D5646-ED7A-475A-952C-53E74F5E6175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78BBBBD-E26E-492B-BD0B-FA7CEADDA382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79376-D216-4CBF-B9B5-F7D8150A1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1500" y1="82250" x2="31000" y2="72375"/>
                        <a14:backgroundMark x1="31000" y1="72375" x2="33375" y2="68250"/>
                        <a14:backgroundMark x1="30250" y1="68750" x2="31000" y2="80250"/>
                        <a14:backgroundMark x1="49750" y1="84875" x2="61625" y2="80000"/>
                        <a14:backgroundMark x1="61625" y1="80000" x2="64000" y2="71375"/>
                        <a14:backgroundMark x1="76875" y1="76500" x2="75250" y2="61750"/>
                        <a14:backgroundMark x1="75250" y1="61750" x2="73375" y2="58375"/>
                        <a14:backgroundMark x1="85375" y1="62500" x2="82750" y2="53875"/>
                        <a14:backgroundMark x1="68250" y1="27875" x2="62250" y2="34375"/>
                        <a14:backgroundMark x1="70000" y1="12500" x2="60000" y2="19000"/>
                        <a14:backgroundMark x1="60000" y1="19000" x2="59375" y2="19750"/>
                        <a14:backgroundMark x1="24000" y1="51875" x2="24000" y2="51875"/>
                        <a14:backgroundMark x1="19750" y1="60875" x2="19750" y2="60875"/>
                        <a14:backgroundMark x1="18250" y1="65375" x2="18250" y2="65375"/>
                        <a14:backgroundMark x1="76000" y1="49750" x2="76000" y2="49750"/>
                        <a14:backgroundMark x1="79625" y1="48125" x2="79625" y2="48125"/>
                        <a14:backgroundMark x1="65625" y1="44000" x2="65625" y2="44000"/>
                        <a14:backgroundMark x1="21125" y1="84625" x2="21125" y2="84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7832" y="1092003"/>
            <a:ext cx="3314912" cy="331491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1C25D51-4896-48E5-983B-BE4419128913}"/>
              </a:ext>
            </a:extLst>
          </p:cNvPr>
          <p:cNvSpPr txBox="1"/>
          <p:nvPr/>
        </p:nvSpPr>
        <p:spPr>
          <a:xfrm rot="19181013">
            <a:off x="2756734" y="526215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3143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353EB6-50F2-452F-BDB4-BEAE43BE733F}"/>
              </a:ext>
            </a:extLst>
          </p:cNvPr>
          <p:cNvSpPr/>
          <p:nvPr/>
        </p:nvSpPr>
        <p:spPr>
          <a:xfrm>
            <a:off x="0" y="6026046"/>
            <a:ext cx="10058400" cy="17463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BA8D0-CB27-4604-8757-348163C71279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0" y="6899223"/>
            <a:ext cx="1005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47B20-CEBB-43E8-BC0D-C2C1FD7BC51B}"/>
              </a:ext>
            </a:extLst>
          </p:cNvPr>
          <p:cNvGrpSpPr/>
          <p:nvPr/>
        </p:nvGrpSpPr>
        <p:grpSpPr>
          <a:xfrm>
            <a:off x="0" y="6026035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0BD84-D4C4-48CD-B70E-739EAF3D8858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FD63D1-BA43-4164-B80E-26986EACD7D9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F0FA4F-D1E3-4A74-BC00-D91A66FE3C7B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FB24F3-540E-40F9-B682-DF11964EF678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FF553D-CD40-47AC-B105-51863DFDFE9C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43EC37-0E66-4D29-BA1C-6A0F8ECDAE86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1F14ED-2E3F-460B-9F41-FB415BFBD15B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5C2D2-6806-4EB3-B2A3-AD2A0910AE4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CDE485-D04C-443E-A46A-0367B8BB2394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F2270-1B66-4458-B099-AB1E2F53617F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3DA7F0-11F9-40A9-BB51-49F19EC32E7B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97920B-D35A-4593-9BCC-945CEF265A0F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9EE838-4BAE-46BF-9E40-733BC2042D4A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9B6B46-954F-45E8-8991-780031E1510D}"/>
              </a:ext>
            </a:extLst>
          </p:cNvPr>
          <p:cNvGrpSpPr/>
          <p:nvPr/>
        </p:nvGrpSpPr>
        <p:grpSpPr>
          <a:xfrm>
            <a:off x="-1" y="6899209"/>
            <a:ext cx="10058400" cy="873188"/>
            <a:chOff x="0" y="6026032"/>
            <a:chExt cx="10717967" cy="873188"/>
          </a:xfrm>
          <a:solidFill>
            <a:schemeClr val="bg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08F8D9-261B-4598-8FA4-03246BB536AF}"/>
                </a:ext>
              </a:extLst>
            </p:cNvPr>
            <p:cNvSpPr/>
            <p:nvPr/>
          </p:nvSpPr>
          <p:spPr>
            <a:xfrm>
              <a:off x="0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6EE8E6-F8BB-48A2-93D4-ECC948A22F50}"/>
                </a:ext>
              </a:extLst>
            </p:cNvPr>
            <p:cNvSpPr/>
            <p:nvPr/>
          </p:nvSpPr>
          <p:spPr>
            <a:xfrm>
              <a:off x="824459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0B7332-6A30-4F27-BDD5-3EB96BF0C831}"/>
                </a:ext>
              </a:extLst>
            </p:cNvPr>
            <p:cNvSpPr/>
            <p:nvPr/>
          </p:nvSpPr>
          <p:spPr>
            <a:xfrm>
              <a:off x="1648918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692F14-48EB-4707-8F42-C36C6605CCC5}"/>
                </a:ext>
              </a:extLst>
            </p:cNvPr>
            <p:cNvSpPr/>
            <p:nvPr/>
          </p:nvSpPr>
          <p:spPr>
            <a:xfrm>
              <a:off x="2473377" y="6026046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1C3C7D-CC9E-4F8B-AE90-4550A9BA8DBF}"/>
                </a:ext>
              </a:extLst>
            </p:cNvPr>
            <p:cNvSpPr/>
            <p:nvPr/>
          </p:nvSpPr>
          <p:spPr>
            <a:xfrm>
              <a:off x="3297836" y="6026043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DBCBD59-2201-4020-91C7-02E928CDCE75}"/>
                </a:ext>
              </a:extLst>
            </p:cNvPr>
            <p:cNvSpPr/>
            <p:nvPr/>
          </p:nvSpPr>
          <p:spPr>
            <a:xfrm>
              <a:off x="4122295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A3F3AC-0950-4F1B-82FC-7C5EC08D26AC}"/>
                </a:ext>
              </a:extLst>
            </p:cNvPr>
            <p:cNvSpPr/>
            <p:nvPr/>
          </p:nvSpPr>
          <p:spPr>
            <a:xfrm>
              <a:off x="4946754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63A223F-20D4-4B22-B894-D487EEB733DB}"/>
                </a:ext>
              </a:extLst>
            </p:cNvPr>
            <p:cNvSpPr/>
            <p:nvPr/>
          </p:nvSpPr>
          <p:spPr>
            <a:xfrm>
              <a:off x="5771213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8E4CEA-3747-43C1-ADA6-36F6F9D2100D}"/>
                </a:ext>
              </a:extLst>
            </p:cNvPr>
            <p:cNvSpPr/>
            <p:nvPr/>
          </p:nvSpPr>
          <p:spPr>
            <a:xfrm>
              <a:off x="6595672" y="602604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3C5E7-A446-4602-ABA4-4797DB9B6B12}"/>
                </a:ext>
              </a:extLst>
            </p:cNvPr>
            <p:cNvSpPr/>
            <p:nvPr/>
          </p:nvSpPr>
          <p:spPr>
            <a:xfrm>
              <a:off x="7420131" y="602604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1726D4-B2CC-485C-8EB0-29B39A47439C}"/>
                </a:ext>
              </a:extLst>
            </p:cNvPr>
            <p:cNvSpPr/>
            <p:nvPr/>
          </p:nvSpPr>
          <p:spPr>
            <a:xfrm>
              <a:off x="8244590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84DBFC-B090-4E74-B045-EE208D93C508}"/>
                </a:ext>
              </a:extLst>
            </p:cNvPr>
            <p:cNvSpPr/>
            <p:nvPr/>
          </p:nvSpPr>
          <p:spPr>
            <a:xfrm>
              <a:off x="9069049" y="6026035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EA536C-4DDF-4B07-BEE2-CE98D08C3443}"/>
                </a:ext>
              </a:extLst>
            </p:cNvPr>
            <p:cNvSpPr/>
            <p:nvPr/>
          </p:nvSpPr>
          <p:spPr>
            <a:xfrm>
              <a:off x="9893508" y="6026032"/>
              <a:ext cx="824459" cy="87317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44514" y="4682902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6B04D-D0F6-411D-9C70-5F78D2AE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0750" y1="52500" x2="13125" y2="41000"/>
                        <a14:foregroundMark x1="10000" y1="41375" x2="10000" y2="41375"/>
                        <a14:foregroundMark x1="10000" y1="38500" x2="10000" y2="38500"/>
                        <a14:foregroundMark x1="10125" y1="35375" x2="10125" y2="35375"/>
                        <a14:foregroundMark x1="10125" y1="37125" x2="10125" y2="37125"/>
                        <a14:foregroundMark x1="10000" y1="46500" x2="10000" y2="46500"/>
                        <a14:foregroundMark x1="10000" y1="46625" x2="10000" y2="46625"/>
                        <a14:foregroundMark x1="10000" y1="42250" x2="10000" y2="42250"/>
                        <a14:foregroundMark x1="10000" y1="33375" x2="10000" y2="33375"/>
                        <a14:foregroundMark x1="11875" y1="32625" x2="11875" y2="32625"/>
                        <a14:foregroundMark x1="16375" y1="31875" x2="16375" y2="31875"/>
                        <a14:foregroundMark x1="19375" y1="31125" x2="19375" y2="31125"/>
                        <a14:foregroundMark x1="22125" y1="30750" x2="22125" y2="30750"/>
                        <a14:foregroundMark x1="20875" y1="31125" x2="20875" y2="31125"/>
                        <a14:foregroundMark x1="18000" y1="31625" x2="18000" y2="31625"/>
                        <a14:foregroundMark x1="13875" y1="32375" x2="13875" y2="32375"/>
                        <a14:foregroundMark x1="25875" y1="30000" x2="25875" y2="30000"/>
                        <a14:foregroundMark x1="30000" y1="29500" x2="30000" y2="29500"/>
                        <a14:foregroundMark x1="24125" y1="30375" x2="24125" y2="30375"/>
                        <a14:foregroundMark x1="27250" y1="30000" x2="27250" y2="30000"/>
                        <a14:foregroundMark x1="31875" y1="29125" x2="31875" y2="29125"/>
                        <a14:foregroundMark x1="27875" y1="29750" x2="27875" y2="29750"/>
                        <a14:foregroundMark x1="29250" y1="29625" x2="30625" y2="29500"/>
                        <a14:foregroundMark x1="32750" y1="28750" x2="32750" y2="28750"/>
                        <a14:foregroundMark x1="34500" y1="28375" x2="34500" y2="28375"/>
                        <a14:foregroundMark x1="38500" y1="27750" x2="38500" y2="27750"/>
                        <a14:foregroundMark x1="35875" y1="28250" x2="35875" y2="28250"/>
                        <a14:foregroundMark x1="37375" y1="28000" x2="37375" y2="28000"/>
                        <a14:foregroundMark x1="41875" y1="27125" x2="41875" y2="27125"/>
                        <a14:foregroundMark x1="43500" y1="27000" x2="43500" y2="27000"/>
                        <a14:foregroundMark x1="46125" y1="26375" x2="46125" y2="26375"/>
                        <a14:foregroundMark x1="48000" y1="26250" x2="48000" y2="26250"/>
                        <a14:foregroundMark x1="50125" y1="25625" x2="50125" y2="25625"/>
                        <a14:foregroundMark x1="44500" y1="26875" x2="44500" y2="26875"/>
                        <a14:foregroundMark x1="39875" y1="27500" x2="39875" y2="27500"/>
                        <a14:foregroundMark x1="41250" y1="27375" x2="41250" y2="27375"/>
                        <a14:foregroundMark x1="45375" y1="26625" x2="45375" y2="26625"/>
                        <a14:foregroundMark x1="51250" y1="25625" x2="51250" y2="25625"/>
                        <a14:foregroundMark x1="54125" y1="25000" x2="54125" y2="25000"/>
                        <a14:foregroundMark x1="52125" y1="25625" x2="52125" y2="25625"/>
                        <a14:foregroundMark x1="53500" y1="25250" x2="53500" y2="25250"/>
                        <a14:foregroundMark x1="89375" y1="48250" x2="89375" y2="48250"/>
                        <a14:foregroundMark x1="89375" y1="43125" x2="89375" y2="43125"/>
                        <a14:foregroundMark x1="89250" y1="50000" x2="89250" y2="50000"/>
                        <a14:foregroundMark x1="89500" y1="46875" x2="89500" y2="46875"/>
                        <a14:foregroundMark x1="89375" y1="41625" x2="89375" y2="41625"/>
                        <a14:foregroundMark x1="89500" y1="45125" x2="89500" y2="45125"/>
                        <a14:foregroundMark x1="89500" y1="49500" x2="89500" y2="49500"/>
                        <a14:foregroundMark x1="89500" y1="51750" x2="89500" y2="51750"/>
                        <a14:foregroundMark x1="89500" y1="55750" x2="89500" y2="55750"/>
                        <a14:foregroundMark x1="89250" y1="60250" x2="89250" y2="60250"/>
                        <a14:foregroundMark x1="89375" y1="62625" x2="89375" y2="62625"/>
                        <a14:foregroundMark x1="89375" y1="61750" x2="89375" y2="61750"/>
                        <a14:foregroundMark x1="89375" y1="57875" x2="89375" y2="57875"/>
                        <a14:foregroundMark x1="89500" y1="59125" x2="89500" y2="59125"/>
                        <a14:foregroundMark x1="89500" y1="55625" x2="89375" y2="49000"/>
                        <a14:foregroundMark x1="89000" y1="65000" x2="89000" y2="52000"/>
                        <a14:foregroundMark x1="89250" y1="56875" x2="89250" y2="58750"/>
                        <a14:foregroundMark x1="89250" y1="42000" x2="89125" y2="39500"/>
                        <a14:foregroundMark x1="87750" y1="38250" x2="79875" y2="33375"/>
                        <a14:foregroundMark x1="77750" y1="32750" x2="85875" y2="37875"/>
                        <a14:foregroundMark x1="86250" y1="36875" x2="62875" y2="23750"/>
                        <a14:foregroundMark x1="62500" y1="23875" x2="55125" y2="25250"/>
                        <a14:foregroundMark x1="56625" y1="24875" x2="56625" y2="24875"/>
                        <a14:foregroundMark x1="59875" y1="24000" x2="59625" y2="24125"/>
                        <a14:foregroundMark x1="55750" y1="24875" x2="55750" y2="24875"/>
                        <a14:foregroundMark x1="57750" y1="24375" x2="57750" y2="24375"/>
                        <a14:foregroundMark x1="56875" y1="24625" x2="56875" y2="24625"/>
                        <a14:foregroundMark x1="88125" y1="37750" x2="88125" y2="37750"/>
                        <a14:foregroundMark x1="88875" y1="38375" x2="88875" y2="38375"/>
                        <a14:foregroundMark x1="89375" y1="54000" x2="89250" y2="52625"/>
                        <a14:foregroundMark x1="62000" y1="23875" x2="62000" y2="23875"/>
                        <a14:backgroundMark x1="28375" y1="87500" x2="8875" y2="68750"/>
                        <a14:backgroundMark x1="33625" y1="89875" x2="31250" y2="88000"/>
                        <a14:backgroundMark x1="32000" y1="87250" x2="33125" y2="90375"/>
                        <a14:backgroundMark x1="33125" y1="87750" x2="33125" y2="87750"/>
                        <a14:backgroundMark x1="33875" y1="88750" x2="33375" y2="87750"/>
                        <a14:backgroundMark x1="32875" y1="86750" x2="34500" y2="89375"/>
                        <a14:backgroundMark x1="34250" y1="88125" x2="34250" y2="8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865" y="1453119"/>
            <a:ext cx="3431983" cy="343198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A792ACC-DA89-40BF-8587-7AD1B2B2AA92}"/>
              </a:ext>
            </a:extLst>
          </p:cNvPr>
          <p:cNvGrpSpPr/>
          <p:nvPr/>
        </p:nvGrpSpPr>
        <p:grpSpPr>
          <a:xfrm>
            <a:off x="6206486" y="4682902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FD64B4-F3FA-4E98-A328-1C372764FE2B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FCAD2B5-F1E0-4B7D-ACEE-9F8FFFB379F1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264AD0-47B9-4CF0-AF9B-132D5E28BCCB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0E934D5-9E59-450D-812B-2EB723376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375" l="10000" r="90000">
                        <a14:foregroundMark x1="72125" y1="45875" x2="73125" y2="31500"/>
                        <a14:foregroundMark x1="73125" y1="31500" x2="73125" y2="31500"/>
                        <a14:foregroundMark x1="53125" y1="90375" x2="53125" y2="90375"/>
                        <a14:backgroundMark x1="14375" y1="80250" x2="8375" y2="82250"/>
                        <a14:backgroundMark x1="13500" y1="77625" x2="14375" y2="79625"/>
                        <a14:backgroundMark x1="14875" y1="80250" x2="15125" y2="80250"/>
                        <a14:backgroundMark x1="14125" y1="77125" x2="14125" y2="77125"/>
                        <a14:backgroundMark x1="15875" y1="79125" x2="15875" y2="79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06688" y="2561406"/>
            <a:ext cx="1222428" cy="1222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79A09C-1D35-4290-AB13-C4817F952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883" y1="9961" x2="54883" y2="9961"/>
                        <a14:foregroundMark x1="50781" y1="89844" x2="50781" y2="89844"/>
                        <a14:backgroundMark x1="37305" y1="88867" x2="12305" y2="68750"/>
                        <a14:backgroundMark x1="12305" y1="68750" x2="12305" y2="6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73840" y="1246956"/>
            <a:ext cx="2628900" cy="2628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CCC73-792C-478F-B0C8-8E61FA54E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53814" y="1736518"/>
            <a:ext cx="1762279" cy="1762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68D24-74F9-4F1C-ABFC-75DCEB4C7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52152" y="2615041"/>
            <a:ext cx="1623407" cy="1623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FA8F2F-8174-499D-8DEF-74484A3F1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0898" y1="52539" x2="20898" y2="52539"/>
                        <a14:foregroundMark x1="22070" y1="51563" x2="22070" y2="51563"/>
                        <a14:foregroundMark x1="20313" y1="53125" x2="20313" y2="53125"/>
                        <a14:backgroundMark x1="49609" y1="81836" x2="40234" y2="88086"/>
                        <a14:backgroundMark x1="40234" y1="88086" x2="40234" y2="88086"/>
                        <a14:backgroundMark x1="52734" y1="79297" x2="49609" y2="85352"/>
                        <a14:backgroundMark x1="67188" y1="81836" x2="67188" y2="80664"/>
                        <a14:backgroundMark x1="66797" y1="80859" x2="65820" y2="80078"/>
                        <a14:backgroundMark x1="71289" y1="81055" x2="67383" y2="79492"/>
                        <a14:backgroundMark x1="71484" y1="80273" x2="71484" y2="80273"/>
                        <a14:backgroundMark x1="65430" y1="79297" x2="65430" y2="79297"/>
                        <a14:backgroundMark x1="58984" y1="78711" x2="58984" y2="78711"/>
                        <a14:backgroundMark x1="57227" y1="79102" x2="57227" y2="79102"/>
                        <a14:backgroundMark x1="47852" y1="77148" x2="49219" y2="77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9861" y="1064807"/>
            <a:ext cx="4208605" cy="4208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99C5E61-7121-4158-831C-FE551A2A686B}"/>
              </a:ext>
            </a:extLst>
          </p:cNvPr>
          <p:cNvSpPr txBox="1"/>
          <p:nvPr/>
        </p:nvSpPr>
        <p:spPr>
          <a:xfrm rot="20094200">
            <a:off x="2756734" y="526215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F3561C-A4D2-4572-B9DF-40937CA205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985727" y="2317834"/>
            <a:ext cx="1762279" cy="17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1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6CDD3-4E0E-4616-BB2A-B8B96FE150FC}"/>
              </a:ext>
            </a:extLst>
          </p:cNvPr>
          <p:cNvGrpSpPr/>
          <p:nvPr/>
        </p:nvGrpSpPr>
        <p:grpSpPr>
          <a:xfrm>
            <a:off x="-1" y="6026035"/>
            <a:ext cx="10058401" cy="1746365"/>
            <a:chOff x="-1" y="6026035"/>
            <a:chExt cx="10058401" cy="1746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353EB6-50F2-452F-BDB4-BEAE43BE733F}"/>
                </a:ext>
              </a:extLst>
            </p:cNvPr>
            <p:cNvSpPr/>
            <p:nvPr/>
          </p:nvSpPr>
          <p:spPr>
            <a:xfrm>
              <a:off x="0" y="6026046"/>
              <a:ext cx="10058400" cy="17463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FBA8D0-CB27-4604-8757-348163C71279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0" y="6899223"/>
              <a:ext cx="10058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247B20-CEBB-43E8-BC0D-C2C1FD7BC51B}"/>
                </a:ext>
              </a:extLst>
            </p:cNvPr>
            <p:cNvGrpSpPr/>
            <p:nvPr/>
          </p:nvGrpSpPr>
          <p:grpSpPr>
            <a:xfrm>
              <a:off x="0" y="6026035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60BD84-D4C4-48CD-B70E-739EAF3D8858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CFD63D1-BA43-4164-B80E-26986EACD7D9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F0FA4F-D1E3-4A74-BC00-D91A66FE3C7B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FB24F3-540E-40F9-B682-DF11964EF678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6FF553D-CD40-47AC-B105-51863DFDFE9C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43EC37-0E66-4D29-BA1C-6A0F8ECDAE86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1F14ED-2E3F-460B-9F41-FB415BFBD15B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5C2D2-6806-4EB3-B2A3-AD2A0910AE4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CDE485-D04C-443E-A46A-0367B8BB2394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</a:p>
              <a:p>
                <a:pPr algn="ctr"/>
                <a:r>
                  <a:rPr lang="en-US" sz="2800" dirty="0" err="1">
                    <a:solidFill>
                      <a:schemeClr val="tx1"/>
                    </a:solidFill>
                  </a:rPr>
                  <a:t>i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4F2270-1B66-4458-B099-AB1E2F53617F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F3DA7F0-11F9-40A9-BB51-49F19EC32E7B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920B-D35A-4593-9BCC-945CEF265A0F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9EE838-4BAE-46BF-9E40-733BC2042D4A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9B6B46-954F-45E8-8991-780031E1510D}"/>
                </a:ext>
              </a:extLst>
            </p:cNvPr>
            <p:cNvGrpSpPr/>
            <p:nvPr/>
          </p:nvGrpSpPr>
          <p:grpSpPr>
            <a:xfrm>
              <a:off x="-1" y="6899209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08F8D9-261B-4598-8FA4-03246BB536AF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C6EE8E6-F8BB-48A2-93D4-ECC948A22F50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0B7332-6A30-4F27-BDD5-3EB96BF0C831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3692F14-48EB-4707-8F42-C36C6605CCC5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1C3C7D-CC9E-4F8B-AE90-4550A9BA8DBF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BCBD59-2201-4020-91C7-02E928CDCE75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A3F3AC-0950-4F1B-82FC-7C5EC08D26AC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A223F-20D4-4B22-B894-D487EEB733D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8E4CEA-3747-43C1-ADA6-36F6F9D2100D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13C5E7-A446-4602-ABA4-4797DB9B6B12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1726D4-B2CC-485C-8EB0-29B39A47439C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E84DBFC-B090-4E74-B045-EE208D93C508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EA536C-4DDF-4B07-BEE2-CE98D08C3443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57913" y="4539763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37862-A306-4B92-97CC-C552B65B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00" b="97500" l="10000" r="96125">
                        <a14:foregroundMark x1="31000" y1="8375" x2="31000" y2="8375"/>
                        <a14:foregroundMark x1="27125" y1="8875" x2="27125" y2="10125"/>
                        <a14:foregroundMark x1="92125" y1="60125" x2="89000" y2="58750"/>
                        <a14:foregroundMark x1="31000" y1="73375" x2="31000" y2="73375"/>
                        <a14:foregroundMark x1="32375" y1="74375" x2="32375" y2="74375"/>
                        <a14:foregroundMark x1="35125" y1="75250" x2="35125" y2="75250"/>
                        <a14:foregroundMark x1="27375" y1="7625" x2="27750" y2="9500"/>
                        <a14:foregroundMark x1="31000" y1="6500" x2="31000" y2="9875"/>
                        <a14:foregroundMark x1="31000" y1="10000" x2="31000" y2="10250"/>
                        <a14:foregroundMark x1="54250" y1="93500" x2="58125" y2="89125"/>
                        <a14:foregroundMark x1="50875" y1="97500" x2="50875" y2="97500"/>
                        <a14:foregroundMark x1="60625" y1="92625" x2="59875" y2="91750"/>
                        <a14:foregroundMark x1="59125" y1="90250" x2="59750" y2="88875"/>
                        <a14:foregroundMark x1="60875" y1="88625" x2="58875" y2="88000"/>
                        <a14:foregroundMark x1="61750" y1="88500" x2="61750" y2="88500"/>
                        <a14:foregroundMark x1="62750" y1="88125" x2="62125" y2="88000"/>
                        <a14:foregroundMark x1="55750" y1="87625" x2="55750" y2="87625"/>
                        <a14:foregroundMark x1="56000" y1="87125" x2="56000" y2="87125"/>
                        <a14:foregroundMark x1="48875" y1="86625" x2="48875" y2="86625"/>
                        <a14:foregroundMark x1="45250" y1="86125" x2="45250" y2="86125"/>
                        <a14:foregroundMark x1="43500" y1="86875" x2="43500" y2="86875"/>
                        <a14:foregroundMark x1="56875" y1="89250" x2="56875" y2="89250"/>
                        <a14:foregroundMark x1="57750" y1="88000" x2="57750" y2="88000"/>
                        <a14:foregroundMark x1="59375" y1="85500" x2="59375" y2="85500"/>
                        <a14:foregroundMark x1="58375" y1="87125" x2="58375" y2="87125"/>
                        <a14:foregroundMark x1="59125" y1="85875" x2="59125" y2="85875"/>
                        <a14:foregroundMark x1="60125" y1="83375" x2="60125" y2="83375"/>
                        <a14:foregroundMark x1="59875" y1="84875" x2="59875" y2="84875"/>
                        <a14:foregroundMark x1="54250" y1="90125" x2="54250" y2="90125"/>
                        <a14:foregroundMark x1="52500" y1="90250" x2="52375" y2="90250"/>
                        <a14:foregroundMark x1="59625" y1="85000" x2="59625" y2="85000"/>
                        <a14:foregroundMark x1="53625" y1="90375" x2="53625" y2="90375"/>
                        <a14:foregroundMark x1="56000" y1="89625" x2="56000" y2="89625"/>
                        <a14:foregroundMark x1="56750" y1="89000" x2="56750" y2="89000"/>
                        <a14:foregroundMark x1="95750" y1="63375" x2="95250" y2="63375"/>
                        <a14:foregroundMark x1="96125" y1="63000" x2="96125" y2="63000"/>
                        <a14:foregroundMark x1="96125" y1="63000" x2="93375" y2="61875"/>
                        <a14:backgroundMark x1="46375" y1="82875" x2="33250" y2="82375"/>
                        <a14:backgroundMark x1="33250" y1="82375" x2="33250" y2="82375"/>
                        <a14:backgroundMark x1="57618" y1="84875" x2="57500" y2="85375"/>
                        <a14:backgroundMark x1="58000" y1="83250" x2="57618" y2="84875"/>
                        <a14:backgroundMark x1="53250" y1="89000" x2="53250" y2="89000"/>
                        <a14:backgroundMark x1="51125" y1="89125" x2="51125" y2="89125"/>
                        <a14:backgroundMark x1="68375" y1="86375" x2="75000" y2="76375"/>
                        <a14:backgroundMark x1="75000" y1="76375" x2="75125" y2="75125"/>
                        <a14:backgroundMark x1="51125" y1="94125" x2="48500" y2="95375"/>
                        <a14:backgroundMark x1="42625" y1="92875" x2="42625" y2="92875"/>
                        <a14:backgroundMark x1="43625" y1="92750" x2="43625" y2="92750"/>
                        <a14:backgroundMark x1="44125" y1="92375" x2="44125" y2="92375"/>
                        <a14:backgroundMark x1="52250" y1="89125" x2="52250" y2="89125"/>
                        <a14:backgroundMark x1="52000" y1="89000" x2="52875" y2="89000"/>
                        <a14:backgroundMark x1="54000" y1="89000" x2="54000" y2="89000"/>
                        <a14:backgroundMark x1="56500" y1="88250" x2="56500" y2="88250"/>
                        <a14:backgroundMark x1="55875" y1="88625" x2="55875" y2="88625"/>
                        <a14:backgroundMark x1="55250" y1="88750" x2="55250" y2="8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8530" y="2140565"/>
            <a:ext cx="1836567" cy="1836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41D30-D6FB-448C-8558-52B3F8560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5462" y="1722581"/>
            <a:ext cx="1248192" cy="124819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DEA4CE2-EE6F-4A60-953E-11B77293CA07}"/>
              </a:ext>
            </a:extLst>
          </p:cNvPr>
          <p:cNvGrpSpPr/>
          <p:nvPr/>
        </p:nvGrpSpPr>
        <p:grpSpPr>
          <a:xfrm>
            <a:off x="6176389" y="4526820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20C385-8893-4B95-9D4E-5FB7AB984440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FBB69F9-196E-468E-9FCE-F2DE70421410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9D1965-F6DC-4BC7-97F0-CD983F8D8D1A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849DF65-EFF5-48F9-AD08-B5048D5A8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9625" y1="72625" x2="67125" y2="68000"/>
                        <a14:foregroundMark x1="67125" y1="68000" x2="67125" y2="68000"/>
                        <a14:foregroundMark x1="14625" y1="78375" x2="14625" y2="78375"/>
                        <a14:foregroundMark x1="14500" y1="77375" x2="14500" y2="77375"/>
                        <a14:foregroundMark x1="12000" y1="77875" x2="12000" y2="77875"/>
                        <a14:foregroundMark x1="17625" y1="77750" x2="17625" y2="77750"/>
                        <a14:foregroundMark x1="17250" y1="78000" x2="17250" y2="78000"/>
                        <a14:foregroundMark x1="17250" y1="77625" x2="17250" y2="77625"/>
                        <a14:foregroundMark x1="25500" y1="81750" x2="25500" y2="81750"/>
                        <a14:foregroundMark x1="43000" y1="82625" x2="43000" y2="82625"/>
                        <a14:foregroundMark x1="53000" y1="82125" x2="53000" y2="82125"/>
                        <a14:foregroundMark x1="88000" y1="77500" x2="88000" y2="77500"/>
                        <a14:foregroundMark x1="88875" y1="76750" x2="88875" y2="76750"/>
                        <a14:foregroundMark x1="89000" y1="77750" x2="89000" y2="77750"/>
                        <a14:foregroundMark x1="57125" y1="79000" x2="57125" y2="77875"/>
                        <a14:foregroundMark x1="89750" y1="75625" x2="89750" y2="75625"/>
                        <a14:foregroundMark x1="87250" y1="74000" x2="87250" y2="74000"/>
                        <a14:foregroundMark x1="88125" y1="73875" x2="88125" y2="73875"/>
                        <a14:foregroundMark x1="85750" y1="70125" x2="85750" y2="70125"/>
                        <a14:foregroundMark x1="86125" y1="69125" x2="86125" y2="69125"/>
                        <a14:foregroundMark x1="13625" y1="75625" x2="13625" y2="75625"/>
                        <a14:foregroundMark x1="10875" y1="79000" x2="10875" y2="79000"/>
                        <a14:foregroundMark x1="44125" y1="79125" x2="43125" y2="72500"/>
                        <a14:foregroundMark x1="32375" y1="82000" x2="32375" y2="82000"/>
                        <a14:foregroundMark x1="20500" y1="80250" x2="20500" y2="80250"/>
                        <a14:backgroundMark x1="11750" y1="74250" x2="11750" y2="74250"/>
                        <a14:backgroundMark x1="14125" y1="78875" x2="14125" y2="78875"/>
                        <a14:backgroundMark x1="11000" y1="81000" x2="11000" y2="81000"/>
                        <a14:backgroundMark x1="71250" y1="80000" x2="71250" y2="80000"/>
                        <a14:backgroundMark x1="42500" y1="81625" x2="42500" y2="81625"/>
                        <a14:backgroundMark x1="48250" y1="81500" x2="48250" y2="81500"/>
                        <a14:backgroundMark x1="51125" y1="81000" x2="51125" y2="81000"/>
                        <a14:backgroundMark x1="17000" y1="78375" x2="17000" y2="78375"/>
                        <a14:backgroundMark x1="22375" y1="79250" x2="22375" y2="79250"/>
                        <a14:backgroundMark x1="27000" y1="80375" x2="27000" y2="80375"/>
                        <a14:backgroundMark x1="33125" y1="80625" x2="33125" y2="80625"/>
                        <a14:backgroundMark x1="34750" y1="80125" x2="34750" y2="80125"/>
                        <a14:backgroundMark x1="37250" y1="80125" x2="37250" y2="80125"/>
                        <a14:backgroundMark x1="39125" y1="80500" x2="39125" y2="80500"/>
                        <a14:backgroundMark x1="87375" y1="64250" x2="87125" y2="59625"/>
                        <a14:backgroundMark x1="19750" y1="81875" x2="19750" y2="8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0801" y="785291"/>
            <a:ext cx="4152716" cy="41527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CBE88A-9CAF-4F3F-A696-4CEDC61F0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1211" l="9961" r="97852">
                        <a14:foregroundMark x1="51563" y1="91406" x2="51563" y2="91406"/>
                        <a14:foregroundMark x1="94336" y1="83008" x2="94336" y2="83008"/>
                        <a14:foregroundMark x1="97852" y1="82813" x2="97852" y2="8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6" y="1144317"/>
            <a:ext cx="3594106" cy="3594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FB6F19-65D2-41D7-88B6-52DC960F26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7422" r="96289">
                        <a14:foregroundMark x1="10938" y1="72656" x2="15430" y2="63867"/>
                        <a14:foregroundMark x1="7617" y1="68555" x2="7617" y2="68555"/>
                        <a14:foregroundMark x1="90039" y1="72852" x2="92773" y2="68945"/>
                        <a14:foregroundMark x1="96289" y1="69727" x2="96289" y2="69727"/>
                        <a14:backgroundMark x1="85938" y1="78320" x2="85938" y2="78320"/>
                        <a14:backgroundMark x1="85156" y1="78125" x2="85156" y2="7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52287" y="1068525"/>
            <a:ext cx="2144080" cy="214408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4F9001F-C2F8-4223-8599-DEAC67AC5A59}"/>
              </a:ext>
            </a:extLst>
          </p:cNvPr>
          <p:cNvSpPr txBox="1"/>
          <p:nvPr/>
        </p:nvSpPr>
        <p:spPr>
          <a:xfrm rot="19181013">
            <a:off x="-376728" y="5668770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06951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6CDD3-4E0E-4616-BB2A-B8B96FE150FC}"/>
              </a:ext>
            </a:extLst>
          </p:cNvPr>
          <p:cNvGrpSpPr/>
          <p:nvPr/>
        </p:nvGrpSpPr>
        <p:grpSpPr>
          <a:xfrm>
            <a:off x="-1" y="6026035"/>
            <a:ext cx="10058401" cy="1746365"/>
            <a:chOff x="-1" y="6026035"/>
            <a:chExt cx="10058401" cy="1746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353EB6-50F2-452F-BDB4-BEAE43BE733F}"/>
                </a:ext>
              </a:extLst>
            </p:cNvPr>
            <p:cNvSpPr/>
            <p:nvPr/>
          </p:nvSpPr>
          <p:spPr>
            <a:xfrm>
              <a:off x="0" y="6026046"/>
              <a:ext cx="10058400" cy="17463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FBA8D0-CB27-4604-8757-348163C71279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0" y="6899223"/>
              <a:ext cx="10058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247B20-CEBB-43E8-BC0D-C2C1FD7BC51B}"/>
                </a:ext>
              </a:extLst>
            </p:cNvPr>
            <p:cNvGrpSpPr/>
            <p:nvPr/>
          </p:nvGrpSpPr>
          <p:grpSpPr>
            <a:xfrm>
              <a:off x="0" y="6026035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60BD84-D4C4-48CD-B70E-739EAF3D8858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CFD63D1-BA43-4164-B80E-26986EACD7D9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F0FA4F-D1E3-4A74-BC00-D91A66FE3C7B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FB24F3-540E-40F9-B682-DF11964EF678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6FF553D-CD40-47AC-B105-51863DFDFE9C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43EC37-0E66-4D29-BA1C-6A0F8ECDAE86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1F14ED-2E3F-460B-9F41-FB415BFBD15B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5C2D2-6806-4EB3-B2A3-AD2A0910AE4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CDE485-D04C-443E-A46A-0367B8BB2394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</a:p>
              <a:p>
                <a:pPr algn="ctr"/>
                <a:r>
                  <a:rPr lang="en-US" sz="2800" dirty="0" err="1">
                    <a:solidFill>
                      <a:schemeClr val="tx1"/>
                    </a:solidFill>
                  </a:rPr>
                  <a:t>i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4F2270-1B66-4458-B099-AB1E2F53617F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F3DA7F0-11F9-40A9-BB51-49F19EC32E7B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920B-D35A-4593-9BCC-945CEF265A0F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9EE838-4BAE-46BF-9E40-733BC2042D4A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9B6B46-954F-45E8-8991-780031E1510D}"/>
                </a:ext>
              </a:extLst>
            </p:cNvPr>
            <p:cNvGrpSpPr/>
            <p:nvPr/>
          </p:nvGrpSpPr>
          <p:grpSpPr>
            <a:xfrm>
              <a:off x="-1" y="6899209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08F8D9-261B-4598-8FA4-03246BB536AF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C6EE8E6-F8BB-48A2-93D4-ECC948A22F50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0B7332-6A30-4F27-BDD5-3EB96BF0C831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3692F14-48EB-4707-8F42-C36C6605CCC5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1C3C7D-CC9E-4F8B-AE90-4550A9BA8DBF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BCBD59-2201-4020-91C7-02E928CDCE75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A3F3AC-0950-4F1B-82FC-7C5EC08D26AC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A223F-20D4-4B22-B894-D487EEB733D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8E4CEA-3747-43C1-ADA6-36F6F9D2100D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13C5E7-A446-4602-ABA4-4797DB9B6B12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1726D4-B2CC-485C-8EB0-29B39A47439C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E84DBFC-B090-4E74-B045-EE208D93C508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EA536C-4DDF-4B07-BEE2-CE98D08C3443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57913" y="4539763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EA4CE2-EE6F-4A60-953E-11B77293CA07}"/>
              </a:ext>
            </a:extLst>
          </p:cNvPr>
          <p:cNvGrpSpPr/>
          <p:nvPr/>
        </p:nvGrpSpPr>
        <p:grpSpPr>
          <a:xfrm>
            <a:off x="6176389" y="4526820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20C385-8893-4B95-9D4E-5FB7AB984440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FBB69F9-196E-468E-9FCE-F2DE70421410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9D1965-F6DC-4BC7-97F0-CD983F8D8D1A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D751D9D-0A87-4AFA-AB08-0AB9C365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875">
                        <a14:foregroundMark x1="90875" y1="46500" x2="90875" y2="4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01" y="1431622"/>
            <a:ext cx="3443727" cy="3443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B5B35-32AD-486D-AC3A-772949E38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664" r="94336">
                        <a14:foregroundMark x1="93164" y1="51367" x2="93164" y2="51367"/>
                        <a14:foregroundMark x1="93750" y1="65234" x2="93750" y2="65234"/>
                        <a14:foregroundMark x1="94531" y1="56055" x2="94531" y2="56055"/>
                        <a14:foregroundMark x1="94531" y1="65039" x2="94531" y2="65039"/>
                        <a14:foregroundMark x1="48828" y1="75000" x2="46875" y2="69727"/>
                        <a14:foregroundMark x1="28125" y1="78711" x2="23438" y2="64063"/>
                        <a14:foregroundMark x1="5664" y1="67578" x2="5664" y2="67578"/>
                        <a14:foregroundMark x1="73047" y1="21680" x2="73047" y2="21680"/>
                        <a14:foregroundMark x1="71875" y1="23828" x2="71875" y2="23828"/>
                        <a14:foregroundMark x1="70898" y1="25195" x2="70898" y2="25195"/>
                        <a14:foregroundMark x1="70313" y1="26172" x2="70313" y2="26172"/>
                        <a14:foregroundMark x1="69531" y1="27344" x2="69531" y2="27344"/>
                        <a14:foregroundMark x1="72461" y1="22656" x2="72461" y2="22656"/>
                        <a14:foregroundMark x1="73242" y1="21484" x2="7324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0074" y="1348703"/>
            <a:ext cx="3381243" cy="338124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42F847-5A12-401E-A83C-C779397E8CB7}"/>
              </a:ext>
            </a:extLst>
          </p:cNvPr>
          <p:cNvSpPr txBox="1"/>
          <p:nvPr/>
        </p:nvSpPr>
        <p:spPr>
          <a:xfrm rot="19181013">
            <a:off x="3410927" y="545532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77927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6CDD3-4E0E-4616-BB2A-B8B96FE150FC}"/>
              </a:ext>
            </a:extLst>
          </p:cNvPr>
          <p:cNvGrpSpPr/>
          <p:nvPr/>
        </p:nvGrpSpPr>
        <p:grpSpPr>
          <a:xfrm>
            <a:off x="-1" y="6026035"/>
            <a:ext cx="10058401" cy="1746365"/>
            <a:chOff x="-1" y="6026035"/>
            <a:chExt cx="10058401" cy="1746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353EB6-50F2-452F-BDB4-BEAE43BE733F}"/>
                </a:ext>
              </a:extLst>
            </p:cNvPr>
            <p:cNvSpPr/>
            <p:nvPr/>
          </p:nvSpPr>
          <p:spPr>
            <a:xfrm>
              <a:off x="0" y="6026046"/>
              <a:ext cx="10058400" cy="17463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FBA8D0-CB27-4604-8757-348163C71279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0" y="6899223"/>
              <a:ext cx="10058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247B20-CEBB-43E8-BC0D-C2C1FD7BC51B}"/>
                </a:ext>
              </a:extLst>
            </p:cNvPr>
            <p:cNvGrpSpPr/>
            <p:nvPr/>
          </p:nvGrpSpPr>
          <p:grpSpPr>
            <a:xfrm>
              <a:off x="0" y="6026035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60BD84-D4C4-48CD-B70E-739EAF3D8858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CFD63D1-BA43-4164-B80E-26986EACD7D9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F0FA4F-D1E3-4A74-BC00-D91A66FE3C7B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FB24F3-540E-40F9-B682-DF11964EF678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6FF553D-CD40-47AC-B105-51863DFDFE9C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43EC37-0E66-4D29-BA1C-6A0F8ECDAE86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1F14ED-2E3F-460B-9F41-FB415BFBD15B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5C2D2-6806-4EB3-B2A3-AD2A0910AE4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CDE485-D04C-443E-A46A-0367B8BB2394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</a:p>
              <a:p>
                <a:pPr algn="ctr"/>
                <a:r>
                  <a:rPr lang="en-US" sz="2800" dirty="0" err="1">
                    <a:solidFill>
                      <a:schemeClr val="tx1"/>
                    </a:solidFill>
                  </a:rPr>
                  <a:t>i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4F2270-1B66-4458-B099-AB1E2F53617F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F3DA7F0-11F9-40A9-BB51-49F19EC32E7B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920B-D35A-4593-9BCC-945CEF265A0F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9EE838-4BAE-46BF-9E40-733BC2042D4A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9B6B46-954F-45E8-8991-780031E1510D}"/>
                </a:ext>
              </a:extLst>
            </p:cNvPr>
            <p:cNvGrpSpPr/>
            <p:nvPr/>
          </p:nvGrpSpPr>
          <p:grpSpPr>
            <a:xfrm>
              <a:off x="-1" y="6899209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08F8D9-261B-4598-8FA4-03246BB536AF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C6EE8E6-F8BB-48A2-93D4-ECC948A22F50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0B7332-6A30-4F27-BDD5-3EB96BF0C831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3692F14-48EB-4707-8F42-C36C6605CCC5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1C3C7D-CC9E-4F8B-AE90-4550A9BA8DBF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BCBD59-2201-4020-91C7-02E928CDCE75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A3F3AC-0950-4F1B-82FC-7C5EC08D26AC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A223F-20D4-4B22-B894-D487EEB733D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8E4CEA-3747-43C1-ADA6-36F6F9D2100D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13C5E7-A446-4602-ABA4-4797DB9B6B12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1726D4-B2CC-485C-8EB0-29B39A47439C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E84DBFC-B090-4E74-B045-EE208D93C508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EA536C-4DDF-4B07-BEE2-CE98D08C3443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57913" y="4539763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EA4CE2-EE6F-4A60-953E-11B77293CA07}"/>
              </a:ext>
            </a:extLst>
          </p:cNvPr>
          <p:cNvGrpSpPr/>
          <p:nvPr/>
        </p:nvGrpSpPr>
        <p:grpSpPr>
          <a:xfrm>
            <a:off x="6176389" y="4526820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20C385-8893-4B95-9D4E-5FB7AB984440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FBB69F9-196E-468E-9FCE-F2DE70421410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9D1965-F6DC-4BC7-97F0-CD983F8D8D1A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27D0F1-F2D9-414E-8CFC-4C0CC736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0" b="89844" l="9961" r="89844">
                        <a14:foregroundMark x1="18555" y1="9570" x2="18555" y2="9570"/>
                        <a14:backgroundMark x1="43555" y1="81250" x2="43555" y2="81250"/>
                        <a14:backgroundMark x1="34180" y1="83203" x2="34180" y2="8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41" y="1524602"/>
            <a:ext cx="3381243" cy="338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5725D-6A6C-4028-8C20-CC0CBC255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4883" r="95898">
                        <a14:foregroundMark x1="18945" y1="48633" x2="20313" y2="36523"/>
                        <a14:foregroundMark x1="20313" y1="36523" x2="20313" y2="36523"/>
                        <a14:foregroundMark x1="6055" y1="44727" x2="6055" y2="44727"/>
                        <a14:foregroundMark x1="4883" y1="71094" x2="4883" y2="71094"/>
                        <a14:foregroundMark x1="36523" y1="90039" x2="36523" y2="90039"/>
                        <a14:foregroundMark x1="92188" y1="36523" x2="92188" y2="36523"/>
                        <a14:foregroundMark x1="95898" y1="63867" x2="95898" y2="63867"/>
                        <a14:foregroundMark x1="95313" y1="54688" x2="94336" y2="51563"/>
                        <a14:foregroundMark x1="4883" y1="44531" x2="4883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707" y="1480125"/>
            <a:ext cx="3193965" cy="319396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EF42AA5-EA4C-4745-8817-C2C81A064DD2}"/>
              </a:ext>
            </a:extLst>
          </p:cNvPr>
          <p:cNvSpPr txBox="1"/>
          <p:nvPr/>
        </p:nvSpPr>
        <p:spPr>
          <a:xfrm rot="19181013">
            <a:off x="3254969" y="5634329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80479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BD3341-844A-43D0-8CDF-02FD5E45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74" y="138079"/>
            <a:ext cx="1615456" cy="953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52D035-7131-4F94-8C11-53693591C7E6}"/>
              </a:ext>
            </a:extLst>
          </p:cNvPr>
          <p:cNvSpPr txBox="1"/>
          <p:nvPr/>
        </p:nvSpPr>
        <p:spPr>
          <a:xfrm>
            <a:off x="1021860" y="785291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B2FF8-D290-4B04-B495-CEF48BAE8321}"/>
              </a:ext>
            </a:extLst>
          </p:cNvPr>
          <p:cNvSpPr txBox="1"/>
          <p:nvPr/>
        </p:nvSpPr>
        <p:spPr>
          <a:xfrm>
            <a:off x="118370" y="298402"/>
            <a:ext cx="82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Vowel-Consonant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6CDD3-4E0E-4616-BB2A-B8B96FE150FC}"/>
              </a:ext>
            </a:extLst>
          </p:cNvPr>
          <p:cNvGrpSpPr/>
          <p:nvPr/>
        </p:nvGrpSpPr>
        <p:grpSpPr>
          <a:xfrm>
            <a:off x="-1" y="6026035"/>
            <a:ext cx="10058401" cy="1746365"/>
            <a:chOff x="-1" y="6026035"/>
            <a:chExt cx="10058401" cy="1746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353EB6-50F2-452F-BDB4-BEAE43BE733F}"/>
                </a:ext>
              </a:extLst>
            </p:cNvPr>
            <p:cNvSpPr/>
            <p:nvPr/>
          </p:nvSpPr>
          <p:spPr>
            <a:xfrm>
              <a:off x="0" y="6026046"/>
              <a:ext cx="10058400" cy="17463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FBA8D0-CB27-4604-8757-348163C71279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0" y="6899223"/>
              <a:ext cx="10058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247B20-CEBB-43E8-BC0D-C2C1FD7BC51B}"/>
                </a:ext>
              </a:extLst>
            </p:cNvPr>
            <p:cNvGrpSpPr/>
            <p:nvPr/>
          </p:nvGrpSpPr>
          <p:grpSpPr>
            <a:xfrm>
              <a:off x="0" y="6026035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60BD84-D4C4-48CD-B70E-739EAF3D8858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CFD63D1-BA43-4164-B80E-26986EACD7D9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F0FA4F-D1E3-4A74-BC00-D91A66FE3C7B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FB24F3-540E-40F9-B682-DF11964EF678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6FF553D-CD40-47AC-B105-51863DFDFE9C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43EC37-0E66-4D29-BA1C-6A0F8ECDAE86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1F14ED-2E3F-460B-9F41-FB415BFBD15B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5C2D2-6806-4EB3-B2A3-AD2A0910AE4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CDE485-D04C-443E-A46A-0367B8BB2394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</a:p>
              <a:p>
                <a:pPr algn="ctr"/>
                <a:r>
                  <a:rPr lang="en-US" sz="2800" dirty="0" err="1">
                    <a:solidFill>
                      <a:schemeClr val="tx1"/>
                    </a:solidFill>
                  </a:rPr>
                  <a:t>i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4F2270-1B66-4458-B099-AB1E2F53617F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F3DA7F0-11F9-40A9-BB51-49F19EC32E7B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920B-D35A-4593-9BCC-945CEF265A0F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9EE838-4BAE-46BF-9E40-733BC2042D4A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9B6B46-954F-45E8-8991-780031E1510D}"/>
                </a:ext>
              </a:extLst>
            </p:cNvPr>
            <p:cNvGrpSpPr/>
            <p:nvPr/>
          </p:nvGrpSpPr>
          <p:grpSpPr>
            <a:xfrm>
              <a:off x="-1" y="6899209"/>
              <a:ext cx="10058400" cy="873188"/>
              <a:chOff x="0" y="6026032"/>
              <a:chExt cx="10717967" cy="873188"/>
            </a:xfrm>
            <a:solidFill>
              <a:schemeClr val="bg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08F8D9-261B-4598-8FA4-03246BB536AF}"/>
                  </a:ext>
                </a:extLst>
              </p:cNvPr>
              <p:cNvSpPr/>
              <p:nvPr/>
            </p:nvSpPr>
            <p:spPr>
              <a:xfrm>
                <a:off x="0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C6EE8E6-F8BB-48A2-93D4-ECC948A22F50}"/>
                  </a:ext>
                </a:extLst>
              </p:cNvPr>
              <p:cNvSpPr/>
              <p:nvPr/>
            </p:nvSpPr>
            <p:spPr>
              <a:xfrm>
                <a:off x="824459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0B7332-6A30-4F27-BDD5-3EB96BF0C831}"/>
                  </a:ext>
                </a:extLst>
              </p:cNvPr>
              <p:cNvSpPr/>
              <p:nvPr/>
            </p:nvSpPr>
            <p:spPr>
              <a:xfrm>
                <a:off x="1648918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3692F14-48EB-4707-8F42-C36C6605CCC5}"/>
                  </a:ext>
                </a:extLst>
              </p:cNvPr>
              <p:cNvSpPr/>
              <p:nvPr/>
            </p:nvSpPr>
            <p:spPr>
              <a:xfrm>
                <a:off x="2473377" y="6026046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1C3C7D-CC9E-4F8B-AE90-4550A9BA8DBF}"/>
                  </a:ext>
                </a:extLst>
              </p:cNvPr>
              <p:cNvSpPr/>
              <p:nvPr/>
            </p:nvSpPr>
            <p:spPr>
              <a:xfrm>
                <a:off x="3297836" y="6026043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BCBD59-2201-4020-91C7-02E928CDCE75}"/>
                  </a:ext>
                </a:extLst>
              </p:cNvPr>
              <p:cNvSpPr/>
              <p:nvPr/>
            </p:nvSpPr>
            <p:spPr>
              <a:xfrm>
                <a:off x="4122295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A3F3AC-0950-4F1B-82FC-7C5EC08D26AC}"/>
                  </a:ext>
                </a:extLst>
              </p:cNvPr>
              <p:cNvSpPr/>
              <p:nvPr/>
            </p:nvSpPr>
            <p:spPr>
              <a:xfrm>
                <a:off x="4946754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A223F-20D4-4B22-B894-D487EEB733DB}"/>
                  </a:ext>
                </a:extLst>
              </p:cNvPr>
              <p:cNvSpPr/>
              <p:nvPr/>
            </p:nvSpPr>
            <p:spPr>
              <a:xfrm>
                <a:off x="5771213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8E4CEA-3747-43C1-ADA6-36F6F9D2100D}"/>
                  </a:ext>
                </a:extLst>
              </p:cNvPr>
              <p:cNvSpPr/>
              <p:nvPr/>
            </p:nvSpPr>
            <p:spPr>
              <a:xfrm>
                <a:off x="6595672" y="602604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13C5E7-A446-4602-ABA4-4797DB9B6B12}"/>
                  </a:ext>
                </a:extLst>
              </p:cNvPr>
              <p:cNvSpPr/>
              <p:nvPr/>
            </p:nvSpPr>
            <p:spPr>
              <a:xfrm>
                <a:off x="7420131" y="602604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1726D4-B2CC-485C-8EB0-29B39A47439C}"/>
                  </a:ext>
                </a:extLst>
              </p:cNvPr>
              <p:cNvSpPr/>
              <p:nvPr/>
            </p:nvSpPr>
            <p:spPr>
              <a:xfrm>
                <a:off x="8244590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E84DBFC-B090-4E74-B045-EE208D93C508}"/>
                  </a:ext>
                </a:extLst>
              </p:cNvPr>
              <p:cNvSpPr/>
              <p:nvPr/>
            </p:nvSpPr>
            <p:spPr>
              <a:xfrm>
                <a:off x="9069049" y="6026035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EA536C-4DDF-4B07-BEE2-CE98D08C3443}"/>
                  </a:ext>
                </a:extLst>
              </p:cNvPr>
              <p:cNvSpPr/>
              <p:nvPr/>
            </p:nvSpPr>
            <p:spPr>
              <a:xfrm>
                <a:off x="9893508" y="6026032"/>
                <a:ext cx="824459" cy="87317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DB20-EAFA-41F5-8175-0194E8FECEE1}"/>
              </a:ext>
            </a:extLst>
          </p:cNvPr>
          <p:cNvGrpSpPr/>
          <p:nvPr/>
        </p:nvGrpSpPr>
        <p:grpSpPr>
          <a:xfrm>
            <a:off x="1557913" y="4539763"/>
            <a:ext cx="2324100" cy="774700"/>
            <a:chOff x="3865684" y="4298285"/>
            <a:chExt cx="2324100" cy="774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DABC2-0194-4646-A844-3061F2C1C683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C4DDE-ADE4-4545-A43F-79F38E6A7A22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22C100-E029-421B-8ABB-6C5C945B9B83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EA4CE2-EE6F-4A60-953E-11B77293CA07}"/>
              </a:ext>
            </a:extLst>
          </p:cNvPr>
          <p:cNvGrpSpPr/>
          <p:nvPr/>
        </p:nvGrpSpPr>
        <p:grpSpPr>
          <a:xfrm>
            <a:off x="6176389" y="4526820"/>
            <a:ext cx="2324100" cy="774700"/>
            <a:chOff x="3865684" y="4298285"/>
            <a:chExt cx="2324100" cy="7747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20C385-8893-4B95-9D4E-5FB7AB984440}"/>
                </a:ext>
              </a:extLst>
            </p:cNvPr>
            <p:cNvSpPr/>
            <p:nvPr/>
          </p:nvSpPr>
          <p:spPr>
            <a:xfrm>
              <a:off x="38656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FBB69F9-196E-468E-9FCE-F2DE70421410}"/>
                </a:ext>
              </a:extLst>
            </p:cNvPr>
            <p:cNvSpPr/>
            <p:nvPr/>
          </p:nvSpPr>
          <p:spPr>
            <a:xfrm>
              <a:off x="46403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9D1965-F6DC-4BC7-97F0-CD983F8D8D1A}"/>
                </a:ext>
              </a:extLst>
            </p:cNvPr>
            <p:cNvSpPr/>
            <p:nvPr/>
          </p:nvSpPr>
          <p:spPr>
            <a:xfrm>
              <a:off x="5415084" y="4298285"/>
              <a:ext cx="774700" cy="774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18E264-0DF1-495A-81A0-5FAE3AE2A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0820" l="9961" r="89844">
                        <a14:foregroundMark x1="48633" y1="89844" x2="48633" y2="89844"/>
                        <a14:foregroundMark x1="64258" y1="90820" x2="64258" y2="90820"/>
                        <a14:backgroundMark x1="39258" y1="89648" x2="39258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37" y="1300296"/>
            <a:ext cx="3367917" cy="336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3C54C-BF4E-4028-80BB-544C267E4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84306" y="1092003"/>
            <a:ext cx="2051537" cy="205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2A108C-89A1-4074-B869-850CFF897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67655" y="2710543"/>
            <a:ext cx="1574800" cy="157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E3F1A4-DD3B-4558-B957-8A5C94497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0" b="89844" l="9961" r="89844">
                        <a14:foregroundMark x1="80273" y1="9570" x2="80273" y2="9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2174">
            <a:off x="5328868" y="1263543"/>
            <a:ext cx="3631289" cy="3631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6E1096-7397-497E-ABB5-D738F92F3918}"/>
              </a:ext>
            </a:extLst>
          </p:cNvPr>
          <p:cNvSpPr txBox="1"/>
          <p:nvPr/>
        </p:nvSpPr>
        <p:spPr>
          <a:xfrm rot="19181013">
            <a:off x="2756734" y="5262158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15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15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15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15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15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15000"/>
                  </a:srgbClr>
                </a:solidFill>
                <a:latin typeface="Calibri" panose="020F0502020204030204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110671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1118</TotalTime>
  <Words>554</Words>
  <Application>Microsoft Office PowerPoint</Application>
  <PresentationFormat>Custom</PresentationFormat>
  <Paragraphs>513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194</cp:revision>
  <dcterms:created xsi:type="dcterms:W3CDTF">2025-02-18T12:00:50Z</dcterms:created>
  <dcterms:modified xsi:type="dcterms:W3CDTF">2025-03-25T20:44:32Z</dcterms:modified>
</cp:coreProperties>
</file>